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Actor"/>
      <p:regular r:id="rId28"/>
    </p:embeddedFont>
    <p:embeddedFont>
      <p:font typeface="Antonio"/>
      <p:regular r:id="rId29"/>
      <p:bold r:id="rId30"/>
    </p:embeddedFont>
    <p:embeddedFont>
      <p:font typeface="PT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9E94AE-770C-48C0-8B7D-FE66C6D96CEE}">
  <a:tblStyle styleId="{699E94AE-770C-48C0-8B7D-FE66C6D96C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Actor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ntoni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regular.fntdata"/><Relationship Id="rId30" Type="http://schemas.openxmlformats.org/officeDocument/2006/relationships/font" Target="fonts/Antonio-bold.fntdata"/><Relationship Id="rId11" Type="http://schemas.openxmlformats.org/officeDocument/2006/relationships/slide" Target="slides/slide6.xml"/><Relationship Id="rId33" Type="http://schemas.openxmlformats.org/officeDocument/2006/relationships/font" Target="fonts/PTSans-italic.fntdata"/><Relationship Id="rId10" Type="http://schemas.openxmlformats.org/officeDocument/2006/relationships/slide" Target="slides/slide5.xml"/><Relationship Id="rId32" Type="http://schemas.openxmlformats.org/officeDocument/2006/relationships/font" Target="fonts/PT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T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6f5afe792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6f5afe792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f626eab7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f626eab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6f626eab7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6f626eab7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6f5afe792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6f5afe792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6f5afe792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6f5afe792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6f626eab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6f626eab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6f626eab7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6f626eab7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6f5afe79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6f5afe79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5977e5700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5977e5700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One device you cannot go without is a smartphone. There are large price variation between mobile phones on basis of various factors.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6f5afe792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6f5afe792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One device you cannot go without is a smartphone. There are large price variation between mobile phones on basis of various factors.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6f5afe792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6f5afe792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6f5afe792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6f5afe792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RAMs:[12000  6000  4000  8000  3000  2000  1000   512   768]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this we can tell there is a clear distinction between RAM data. Data is split into 9 unique processors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6f5afe792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6f5afe792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have now achieved a better understanding of the data and can better classify the data for Categorical columns and Numerical data: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Categorical columns: Brands, Operating system ,Resolution x * Resolution y,Processor, RAM(MB), Internal storage (GB), Number of SIMs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short,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Numerical columns: Battery capacity, Screen size, Rear camera and Front camera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 numerical variables to consider for our prediction model(s): RAM, Internal storage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 categorical variables to consider for our prediction model(s): Brands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6f5afe792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6f5afe792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6f5afe7920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6f5afe7920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1116544">
            <a:off x="-600287" y="935350"/>
            <a:ext cx="1638188" cy="2878671"/>
            <a:chOff x="1994900" y="1724600"/>
            <a:chExt cx="742558" cy="1304788"/>
          </a:xfrm>
        </p:grpSpPr>
        <p:sp>
          <p:nvSpPr>
            <p:cNvPr id="10" name="Google Shape;10;p2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7833270" y="1666017"/>
            <a:ext cx="1816296" cy="3191512"/>
            <a:chOff x="1994900" y="1724600"/>
            <a:chExt cx="742558" cy="1304788"/>
          </a:xfrm>
        </p:grpSpPr>
        <p:sp>
          <p:nvSpPr>
            <p:cNvPr id="17" name="Google Shape;17;p2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8024275" y="91125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59125" y="436975"/>
            <a:ext cx="910592" cy="13274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235657" y="532523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1126994" y="4737223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2" y="4433693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3105160" y="-642789"/>
            <a:ext cx="1291565" cy="1291624"/>
            <a:chOff x="3734875" y="-378091"/>
            <a:chExt cx="910579" cy="910620"/>
          </a:xfrm>
        </p:grpSpPr>
        <p:sp>
          <p:nvSpPr>
            <p:cNvPr id="29" name="Google Shape;29;p2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3189275" y="4604000"/>
            <a:ext cx="336180" cy="28513"/>
          </a:xfrm>
          <a:custGeom>
            <a:rect b="b" l="l" r="r" t="t"/>
            <a:pathLst>
              <a:path extrusionOk="0" h="511" w="6025">
                <a:moveTo>
                  <a:pt x="255" y="1"/>
                </a:moveTo>
                <a:cubicBezTo>
                  <a:pt x="113" y="1"/>
                  <a:pt x="1" y="121"/>
                  <a:pt x="1" y="256"/>
                </a:cubicBezTo>
                <a:cubicBezTo>
                  <a:pt x="1" y="398"/>
                  <a:pt x="113" y="510"/>
                  <a:pt x="255" y="510"/>
                </a:cubicBezTo>
                <a:lnTo>
                  <a:pt x="5770" y="510"/>
                </a:lnTo>
                <a:cubicBezTo>
                  <a:pt x="5905" y="510"/>
                  <a:pt x="6025" y="398"/>
                  <a:pt x="6025" y="256"/>
                </a:cubicBezTo>
                <a:cubicBezTo>
                  <a:pt x="6025" y="121"/>
                  <a:pt x="5905" y="1"/>
                  <a:pt x="5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3357334" y="4718550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 rot="10609067">
            <a:off x="5364559" y="-378841"/>
            <a:ext cx="793235" cy="1393836"/>
            <a:chOff x="1994900" y="1724600"/>
            <a:chExt cx="742558" cy="1304788"/>
          </a:xfrm>
        </p:grpSpPr>
        <p:sp>
          <p:nvSpPr>
            <p:cNvPr id="34" name="Google Shape;34;p2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4992825" y="476587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195875" y="-21309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 txBox="1"/>
          <p:nvPr>
            <p:ph type="ctrTitle"/>
          </p:nvPr>
        </p:nvSpPr>
        <p:spPr>
          <a:xfrm>
            <a:off x="2379413" y="1143550"/>
            <a:ext cx="4528800" cy="23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3" name="Google Shape;43;p2"/>
          <p:cNvSpPr txBox="1"/>
          <p:nvPr>
            <p:ph idx="1" type="subTitle"/>
          </p:nvPr>
        </p:nvSpPr>
        <p:spPr>
          <a:xfrm>
            <a:off x="2379413" y="3524150"/>
            <a:ext cx="4528800" cy="4758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>
            <p:ph hasCustomPrompt="1" type="title"/>
          </p:nvPr>
        </p:nvSpPr>
        <p:spPr>
          <a:xfrm>
            <a:off x="2062800" y="1559850"/>
            <a:ext cx="5018400" cy="15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0" name="Google Shape;210;p11"/>
          <p:cNvSpPr txBox="1"/>
          <p:nvPr>
            <p:ph idx="1" type="subTitle"/>
          </p:nvPr>
        </p:nvSpPr>
        <p:spPr>
          <a:xfrm>
            <a:off x="2062800" y="3086550"/>
            <a:ext cx="5018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1" name="Google Shape;211;p11"/>
          <p:cNvGrpSpPr/>
          <p:nvPr/>
        </p:nvGrpSpPr>
        <p:grpSpPr>
          <a:xfrm flipH="1" rot="-9683456">
            <a:off x="-600287" y="1414367"/>
            <a:ext cx="1638188" cy="2878671"/>
            <a:chOff x="1994900" y="1724600"/>
            <a:chExt cx="742558" cy="1304788"/>
          </a:xfrm>
        </p:grpSpPr>
        <p:sp>
          <p:nvSpPr>
            <p:cNvPr id="212" name="Google Shape;212;p11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1"/>
          <p:cNvGrpSpPr/>
          <p:nvPr/>
        </p:nvGrpSpPr>
        <p:grpSpPr>
          <a:xfrm flipH="1" rot="10800000">
            <a:off x="7833270" y="370859"/>
            <a:ext cx="1816296" cy="3191512"/>
            <a:chOff x="1994900" y="1724600"/>
            <a:chExt cx="742558" cy="1304788"/>
          </a:xfrm>
        </p:grpSpPr>
        <p:sp>
          <p:nvSpPr>
            <p:cNvPr id="219" name="Google Shape;219;p11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11"/>
          <p:cNvSpPr/>
          <p:nvPr/>
        </p:nvSpPr>
        <p:spPr>
          <a:xfrm flipH="1" rot="10800000">
            <a:off x="8024275" y="4800396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 flipH="1" rot="10800000">
            <a:off x="159125" y="4778139"/>
            <a:ext cx="910592" cy="13275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 flipH="1" rot="10800000">
            <a:off x="1235657" y="4579546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"/>
          <p:cNvSpPr/>
          <p:nvPr/>
        </p:nvSpPr>
        <p:spPr>
          <a:xfrm flipH="1" rot="10800000">
            <a:off x="1126994" y="271917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"/>
          <p:cNvSpPr/>
          <p:nvPr/>
        </p:nvSpPr>
        <p:spPr>
          <a:xfrm flipH="1" rot="10800000">
            <a:off x="2" y="370765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11"/>
          <p:cNvGrpSpPr/>
          <p:nvPr/>
        </p:nvGrpSpPr>
        <p:grpSpPr>
          <a:xfrm flipH="1" rot="10800000">
            <a:off x="3105160" y="4579553"/>
            <a:ext cx="1291565" cy="1291624"/>
            <a:chOff x="3734875" y="-378091"/>
            <a:chExt cx="910579" cy="910620"/>
          </a:xfrm>
        </p:grpSpPr>
        <p:sp>
          <p:nvSpPr>
            <p:cNvPr id="231" name="Google Shape;231;p11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11"/>
          <p:cNvSpPr/>
          <p:nvPr/>
        </p:nvSpPr>
        <p:spPr>
          <a:xfrm flipH="1" rot="10800000">
            <a:off x="3189275" y="595876"/>
            <a:ext cx="336180" cy="28513"/>
          </a:xfrm>
          <a:custGeom>
            <a:rect b="b" l="l" r="r" t="t"/>
            <a:pathLst>
              <a:path extrusionOk="0" h="511" w="6025">
                <a:moveTo>
                  <a:pt x="255" y="1"/>
                </a:moveTo>
                <a:cubicBezTo>
                  <a:pt x="113" y="1"/>
                  <a:pt x="1" y="121"/>
                  <a:pt x="1" y="256"/>
                </a:cubicBezTo>
                <a:cubicBezTo>
                  <a:pt x="1" y="398"/>
                  <a:pt x="113" y="510"/>
                  <a:pt x="255" y="510"/>
                </a:cubicBezTo>
                <a:lnTo>
                  <a:pt x="5770" y="510"/>
                </a:lnTo>
                <a:cubicBezTo>
                  <a:pt x="5905" y="510"/>
                  <a:pt x="6025" y="398"/>
                  <a:pt x="6025" y="256"/>
                </a:cubicBezTo>
                <a:cubicBezTo>
                  <a:pt x="6025" y="121"/>
                  <a:pt x="5905" y="1"/>
                  <a:pt x="5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"/>
          <p:cNvSpPr/>
          <p:nvPr/>
        </p:nvSpPr>
        <p:spPr>
          <a:xfrm flipH="1" rot="10800000">
            <a:off x="3357334" y="462522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11"/>
          <p:cNvGrpSpPr/>
          <p:nvPr/>
        </p:nvGrpSpPr>
        <p:grpSpPr>
          <a:xfrm flipH="1" rot="190933">
            <a:off x="5364559" y="4213393"/>
            <a:ext cx="793235" cy="1393836"/>
            <a:chOff x="1994900" y="1724600"/>
            <a:chExt cx="742558" cy="1304788"/>
          </a:xfrm>
        </p:grpSpPr>
        <p:sp>
          <p:nvSpPr>
            <p:cNvPr id="236" name="Google Shape;236;p11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11"/>
          <p:cNvSpPr/>
          <p:nvPr/>
        </p:nvSpPr>
        <p:spPr>
          <a:xfrm flipH="1" rot="10800000">
            <a:off x="4992825" y="-12843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 flipH="1" rot="10800000">
            <a:off x="6195875" y="485053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3"/>
          <p:cNvGrpSpPr/>
          <p:nvPr/>
        </p:nvGrpSpPr>
        <p:grpSpPr>
          <a:xfrm rot="9667386">
            <a:off x="-443656" y="-1226407"/>
            <a:ext cx="1729153" cy="3038511"/>
            <a:chOff x="1994900" y="1724600"/>
            <a:chExt cx="742558" cy="1304788"/>
          </a:xfrm>
        </p:grpSpPr>
        <p:sp>
          <p:nvSpPr>
            <p:cNvPr id="247" name="Google Shape;247;p13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13"/>
          <p:cNvGrpSpPr/>
          <p:nvPr/>
        </p:nvGrpSpPr>
        <p:grpSpPr>
          <a:xfrm>
            <a:off x="7943860" y="-642789"/>
            <a:ext cx="1291565" cy="1291624"/>
            <a:chOff x="3734875" y="-378091"/>
            <a:chExt cx="910579" cy="910620"/>
          </a:xfrm>
        </p:grpSpPr>
        <p:sp>
          <p:nvSpPr>
            <p:cNvPr id="254" name="Google Shape;254;p13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 rot="1503047">
            <a:off x="7476557" y="3492391"/>
            <a:ext cx="1729157" cy="3038568"/>
            <a:chOff x="1994900" y="1724600"/>
            <a:chExt cx="742558" cy="1304788"/>
          </a:xfrm>
        </p:grpSpPr>
        <p:sp>
          <p:nvSpPr>
            <p:cNvPr id="257" name="Google Shape;257;p13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13"/>
          <p:cNvSpPr/>
          <p:nvPr/>
        </p:nvSpPr>
        <p:spPr>
          <a:xfrm>
            <a:off x="4807325" y="186913"/>
            <a:ext cx="910593" cy="13274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5883857" y="282461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1126994" y="4737223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" y="4433693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3189275" y="4604000"/>
            <a:ext cx="336180" cy="28513"/>
          </a:xfrm>
          <a:custGeom>
            <a:rect b="b" l="l" r="r" t="t"/>
            <a:pathLst>
              <a:path extrusionOk="0" h="511" w="6025">
                <a:moveTo>
                  <a:pt x="255" y="1"/>
                </a:moveTo>
                <a:cubicBezTo>
                  <a:pt x="113" y="1"/>
                  <a:pt x="1" y="121"/>
                  <a:pt x="1" y="256"/>
                </a:cubicBezTo>
                <a:cubicBezTo>
                  <a:pt x="1" y="398"/>
                  <a:pt x="113" y="510"/>
                  <a:pt x="255" y="510"/>
                </a:cubicBezTo>
                <a:lnTo>
                  <a:pt x="5770" y="510"/>
                </a:lnTo>
                <a:cubicBezTo>
                  <a:pt x="5905" y="510"/>
                  <a:pt x="6025" y="398"/>
                  <a:pt x="6025" y="256"/>
                </a:cubicBezTo>
                <a:cubicBezTo>
                  <a:pt x="6025" y="121"/>
                  <a:pt x="5905" y="1"/>
                  <a:pt x="5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3357334" y="4718550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/>
          <p:nvPr/>
        </p:nvSpPr>
        <p:spPr>
          <a:xfrm>
            <a:off x="5642050" y="476587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"/>
          <p:cNvSpPr/>
          <p:nvPr/>
        </p:nvSpPr>
        <p:spPr>
          <a:xfrm>
            <a:off x="8024275" y="4678413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"/>
          <p:cNvSpPr/>
          <p:nvPr/>
        </p:nvSpPr>
        <p:spPr>
          <a:xfrm>
            <a:off x="8903125" y="181312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"/>
          <p:cNvSpPr/>
          <p:nvPr/>
        </p:nvSpPr>
        <p:spPr>
          <a:xfrm>
            <a:off x="155444" y="1545148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3"/>
          <p:cNvSpPr/>
          <p:nvPr/>
        </p:nvSpPr>
        <p:spPr>
          <a:xfrm>
            <a:off x="101147" y="169888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" name="Google Shape;275;p13"/>
          <p:cNvSpPr txBox="1"/>
          <p:nvPr>
            <p:ph hasCustomPrompt="1" idx="2" type="title"/>
          </p:nvPr>
        </p:nvSpPr>
        <p:spPr>
          <a:xfrm>
            <a:off x="805300" y="16920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/>
          <p:nvPr>
            <p:ph hasCustomPrompt="1" idx="3" type="title"/>
          </p:nvPr>
        </p:nvSpPr>
        <p:spPr>
          <a:xfrm>
            <a:off x="805300" y="31705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hasCustomPrompt="1" idx="4" type="title"/>
          </p:nvPr>
        </p:nvSpPr>
        <p:spPr>
          <a:xfrm>
            <a:off x="3504575" y="16920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hasCustomPrompt="1" idx="5" type="title"/>
          </p:nvPr>
        </p:nvSpPr>
        <p:spPr>
          <a:xfrm>
            <a:off x="3504575" y="31705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/>
          <p:nvPr>
            <p:ph hasCustomPrompt="1" idx="6" type="title"/>
          </p:nvPr>
        </p:nvSpPr>
        <p:spPr>
          <a:xfrm>
            <a:off x="6203850" y="16920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0" name="Google Shape;280;p13"/>
          <p:cNvSpPr txBox="1"/>
          <p:nvPr>
            <p:ph hasCustomPrompt="1" idx="7" type="title"/>
          </p:nvPr>
        </p:nvSpPr>
        <p:spPr>
          <a:xfrm>
            <a:off x="6203850" y="31705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/>
          <p:nvPr>
            <p:ph idx="1" type="subTitle"/>
          </p:nvPr>
        </p:nvSpPr>
        <p:spPr>
          <a:xfrm>
            <a:off x="720000" y="2248700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8" type="subTitle"/>
          </p:nvPr>
        </p:nvSpPr>
        <p:spPr>
          <a:xfrm>
            <a:off x="3419275" y="2248700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9" type="subTitle"/>
          </p:nvPr>
        </p:nvSpPr>
        <p:spPr>
          <a:xfrm>
            <a:off x="6118550" y="2248700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13" type="subTitle"/>
          </p:nvPr>
        </p:nvSpPr>
        <p:spPr>
          <a:xfrm>
            <a:off x="720000" y="3727275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14" type="subTitle"/>
          </p:nvPr>
        </p:nvSpPr>
        <p:spPr>
          <a:xfrm>
            <a:off x="3419275" y="3727275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15" type="subTitle"/>
          </p:nvPr>
        </p:nvSpPr>
        <p:spPr>
          <a:xfrm>
            <a:off x="6118550" y="3727275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14"/>
          <p:cNvGrpSpPr/>
          <p:nvPr/>
        </p:nvGrpSpPr>
        <p:grpSpPr>
          <a:xfrm rot="-1132614">
            <a:off x="7904020" y="3921859"/>
            <a:ext cx="1729153" cy="3038511"/>
            <a:chOff x="1994900" y="1724600"/>
            <a:chExt cx="742558" cy="1304788"/>
          </a:xfrm>
        </p:grpSpPr>
        <p:sp>
          <p:nvSpPr>
            <p:cNvPr id="289" name="Google Shape;289;p14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14"/>
          <p:cNvGrpSpPr/>
          <p:nvPr/>
        </p:nvGrpSpPr>
        <p:grpSpPr>
          <a:xfrm rot="10800000">
            <a:off x="5566" y="4471303"/>
            <a:ext cx="1291565" cy="1291624"/>
            <a:chOff x="3734875" y="-378091"/>
            <a:chExt cx="910579" cy="910620"/>
          </a:xfrm>
        </p:grpSpPr>
        <p:sp>
          <p:nvSpPr>
            <p:cNvPr id="296" name="Google Shape;296;p14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14"/>
          <p:cNvGrpSpPr/>
          <p:nvPr/>
        </p:nvGrpSpPr>
        <p:grpSpPr>
          <a:xfrm rot="-9296953">
            <a:off x="35278" y="-1410821"/>
            <a:ext cx="1729157" cy="3038568"/>
            <a:chOff x="1994900" y="1724600"/>
            <a:chExt cx="742558" cy="1304788"/>
          </a:xfrm>
        </p:grpSpPr>
        <p:sp>
          <p:nvSpPr>
            <p:cNvPr id="299" name="Google Shape;299;p14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14"/>
          <p:cNvSpPr/>
          <p:nvPr/>
        </p:nvSpPr>
        <p:spPr>
          <a:xfrm rot="10800000">
            <a:off x="3523074" y="4919951"/>
            <a:ext cx="910593" cy="13275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"/>
          <p:cNvSpPr/>
          <p:nvPr/>
        </p:nvSpPr>
        <p:spPr>
          <a:xfrm rot="10800000">
            <a:off x="3240767" y="4721358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4"/>
          <p:cNvSpPr/>
          <p:nvPr/>
        </p:nvSpPr>
        <p:spPr>
          <a:xfrm rot="10800000">
            <a:off x="7894686" y="163667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"/>
          <p:cNvSpPr/>
          <p:nvPr/>
        </p:nvSpPr>
        <p:spPr>
          <a:xfrm rot="10800000">
            <a:off x="8296163" y="262515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4"/>
          <p:cNvSpPr/>
          <p:nvPr/>
        </p:nvSpPr>
        <p:spPr>
          <a:xfrm rot="10800000">
            <a:off x="6118454" y="354272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4"/>
          <p:cNvSpPr/>
          <p:nvPr/>
        </p:nvSpPr>
        <p:spPr>
          <a:xfrm rot="10800000">
            <a:off x="2998961" y="-23668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4"/>
          <p:cNvSpPr/>
          <p:nvPr/>
        </p:nvSpPr>
        <p:spPr>
          <a:xfrm rot="10800000">
            <a:off x="-112546" y="104859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4"/>
          <p:cNvSpPr/>
          <p:nvPr/>
        </p:nvSpPr>
        <p:spPr>
          <a:xfrm rot="10800000">
            <a:off x="-262114" y="2716061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4"/>
          <p:cNvSpPr/>
          <p:nvPr/>
        </p:nvSpPr>
        <p:spPr>
          <a:xfrm rot="10800000">
            <a:off x="8866236" y="2685054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4"/>
          <p:cNvSpPr/>
          <p:nvPr/>
        </p:nvSpPr>
        <p:spPr>
          <a:xfrm rot="10800000">
            <a:off x="8397292" y="4902934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6" name="Google Shape;316;p14"/>
          <p:cNvSpPr txBox="1"/>
          <p:nvPr>
            <p:ph idx="1" type="subTitle"/>
          </p:nvPr>
        </p:nvSpPr>
        <p:spPr>
          <a:xfrm>
            <a:off x="719975" y="2415298"/>
            <a:ext cx="2305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7" name="Google Shape;317;p14"/>
          <p:cNvSpPr txBox="1"/>
          <p:nvPr>
            <p:ph idx="2" type="subTitle"/>
          </p:nvPr>
        </p:nvSpPr>
        <p:spPr>
          <a:xfrm>
            <a:off x="3419203" y="2415298"/>
            <a:ext cx="2305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8" name="Google Shape;318;p14"/>
          <p:cNvSpPr txBox="1"/>
          <p:nvPr>
            <p:ph idx="3" type="subTitle"/>
          </p:nvPr>
        </p:nvSpPr>
        <p:spPr>
          <a:xfrm>
            <a:off x="6118439" y="2415298"/>
            <a:ext cx="2305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9" name="Google Shape;319;p14"/>
          <p:cNvSpPr txBox="1"/>
          <p:nvPr>
            <p:ph idx="4" type="subTitle"/>
          </p:nvPr>
        </p:nvSpPr>
        <p:spPr>
          <a:xfrm>
            <a:off x="719975" y="1918800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0" name="Google Shape;320;p14"/>
          <p:cNvSpPr txBox="1"/>
          <p:nvPr>
            <p:ph idx="5" type="subTitle"/>
          </p:nvPr>
        </p:nvSpPr>
        <p:spPr>
          <a:xfrm>
            <a:off x="3419207" y="1918800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1" name="Google Shape;321;p14"/>
          <p:cNvSpPr txBox="1"/>
          <p:nvPr>
            <p:ph idx="6" type="subTitle"/>
          </p:nvPr>
        </p:nvSpPr>
        <p:spPr>
          <a:xfrm>
            <a:off x="6118439" y="1918800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15"/>
          <p:cNvGrpSpPr/>
          <p:nvPr/>
        </p:nvGrpSpPr>
        <p:grpSpPr>
          <a:xfrm rot="9667386">
            <a:off x="-1047156" y="1052493"/>
            <a:ext cx="1729153" cy="3038511"/>
            <a:chOff x="1994900" y="1724600"/>
            <a:chExt cx="742558" cy="1304788"/>
          </a:xfrm>
        </p:grpSpPr>
        <p:sp>
          <p:nvSpPr>
            <p:cNvPr id="324" name="Google Shape;324;p15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15"/>
          <p:cNvGrpSpPr/>
          <p:nvPr/>
        </p:nvGrpSpPr>
        <p:grpSpPr>
          <a:xfrm>
            <a:off x="7611560" y="-1009164"/>
            <a:ext cx="1291565" cy="1291624"/>
            <a:chOff x="3734875" y="-378091"/>
            <a:chExt cx="910579" cy="910620"/>
          </a:xfrm>
        </p:grpSpPr>
        <p:sp>
          <p:nvSpPr>
            <p:cNvPr id="331" name="Google Shape;331;p15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15"/>
          <p:cNvGrpSpPr/>
          <p:nvPr/>
        </p:nvGrpSpPr>
        <p:grpSpPr>
          <a:xfrm rot="1503047">
            <a:off x="7476557" y="3492391"/>
            <a:ext cx="1729157" cy="3038568"/>
            <a:chOff x="1994900" y="1724600"/>
            <a:chExt cx="742558" cy="1304788"/>
          </a:xfrm>
        </p:grpSpPr>
        <p:sp>
          <p:nvSpPr>
            <p:cNvPr id="334" name="Google Shape;334;p15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15"/>
          <p:cNvSpPr/>
          <p:nvPr/>
        </p:nvSpPr>
        <p:spPr>
          <a:xfrm>
            <a:off x="4807325" y="186913"/>
            <a:ext cx="910593" cy="13274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"/>
          <p:cNvSpPr/>
          <p:nvPr/>
        </p:nvSpPr>
        <p:spPr>
          <a:xfrm>
            <a:off x="5883857" y="282461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5"/>
          <p:cNvSpPr/>
          <p:nvPr/>
        </p:nvSpPr>
        <p:spPr>
          <a:xfrm>
            <a:off x="1126994" y="4737223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5"/>
          <p:cNvSpPr/>
          <p:nvPr/>
        </p:nvSpPr>
        <p:spPr>
          <a:xfrm>
            <a:off x="2" y="4433693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5"/>
          <p:cNvSpPr/>
          <p:nvPr/>
        </p:nvSpPr>
        <p:spPr>
          <a:xfrm>
            <a:off x="3357334" y="4718550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5"/>
          <p:cNvSpPr/>
          <p:nvPr/>
        </p:nvSpPr>
        <p:spPr>
          <a:xfrm>
            <a:off x="5642050" y="476587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5"/>
          <p:cNvSpPr/>
          <p:nvPr/>
        </p:nvSpPr>
        <p:spPr>
          <a:xfrm>
            <a:off x="8024275" y="4678413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5"/>
          <p:cNvSpPr/>
          <p:nvPr/>
        </p:nvSpPr>
        <p:spPr>
          <a:xfrm>
            <a:off x="8672550" y="1764401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5"/>
          <p:cNvSpPr/>
          <p:nvPr/>
        </p:nvSpPr>
        <p:spPr>
          <a:xfrm>
            <a:off x="155444" y="1545148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5"/>
          <p:cNvSpPr/>
          <p:nvPr/>
        </p:nvSpPr>
        <p:spPr>
          <a:xfrm>
            <a:off x="101147" y="169888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1" name="Google Shape;351;p15"/>
          <p:cNvSpPr txBox="1"/>
          <p:nvPr>
            <p:ph idx="1" type="subTitle"/>
          </p:nvPr>
        </p:nvSpPr>
        <p:spPr>
          <a:xfrm>
            <a:off x="1432150" y="1825100"/>
            <a:ext cx="2659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2" name="Google Shape;352;p15"/>
          <p:cNvSpPr txBox="1"/>
          <p:nvPr>
            <p:ph idx="2" type="subTitle"/>
          </p:nvPr>
        </p:nvSpPr>
        <p:spPr>
          <a:xfrm>
            <a:off x="5052342" y="1825100"/>
            <a:ext cx="2659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3" name="Google Shape;353;p15"/>
          <p:cNvSpPr txBox="1"/>
          <p:nvPr>
            <p:ph idx="3" type="subTitle"/>
          </p:nvPr>
        </p:nvSpPr>
        <p:spPr>
          <a:xfrm>
            <a:off x="1432150" y="3300625"/>
            <a:ext cx="2659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4" name="Google Shape;354;p15"/>
          <p:cNvSpPr txBox="1"/>
          <p:nvPr>
            <p:ph idx="4" type="subTitle"/>
          </p:nvPr>
        </p:nvSpPr>
        <p:spPr>
          <a:xfrm>
            <a:off x="5052342" y="3300625"/>
            <a:ext cx="2659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5" name="Google Shape;355;p15"/>
          <p:cNvSpPr txBox="1"/>
          <p:nvPr>
            <p:ph idx="5" type="subTitle"/>
          </p:nvPr>
        </p:nvSpPr>
        <p:spPr>
          <a:xfrm>
            <a:off x="1432150" y="1445050"/>
            <a:ext cx="2659500" cy="4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6" name="Google Shape;356;p15"/>
          <p:cNvSpPr txBox="1"/>
          <p:nvPr>
            <p:ph idx="6" type="subTitle"/>
          </p:nvPr>
        </p:nvSpPr>
        <p:spPr>
          <a:xfrm>
            <a:off x="1432150" y="2920650"/>
            <a:ext cx="2659500" cy="4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7" name="Google Shape;357;p15"/>
          <p:cNvSpPr txBox="1"/>
          <p:nvPr>
            <p:ph idx="7" type="subTitle"/>
          </p:nvPr>
        </p:nvSpPr>
        <p:spPr>
          <a:xfrm>
            <a:off x="5052322" y="1445050"/>
            <a:ext cx="2659500" cy="4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8" name="Google Shape;358;p15"/>
          <p:cNvSpPr txBox="1"/>
          <p:nvPr>
            <p:ph idx="8" type="subTitle"/>
          </p:nvPr>
        </p:nvSpPr>
        <p:spPr>
          <a:xfrm>
            <a:off x="5052322" y="2920650"/>
            <a:ext cx="2659500" cy="46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16"/>
          <p:cNvGrpSpPr/>
          <p:nvPr/>
        </p:nvGrpSpPr>
        <p:grpSpPr>
          <a:xfrm flipH="1" rot="1132614">
            <a:off x="-1047156" y="453795"/>
            <a:ext cx="1729153" cy="3038511"/>
            <a:chOff x="1994900" y="1724600"/>
            <a:chExt cx="742558" cy="1304788"/>
          </a:xfrm>
        </p:grpSpPr>
        <p:sp>
          <p:nvSpPr>
            <p:cNvPr id="361" name="Google Shape;361;p16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16"/>
          <p:cNvGrpSpPr/>
          <p:nvPr/>
        </p:nvGrpSpPr>
        <p:grpSpPr>
          <a:xfrm flipH="1" rot="10800000">
            <a:off x="8430785" y="4262313"/>
            <a:ext cx="1291565" cy="1291624"/>
            <a:chOff x="3734875" y="-378091"/>
            <a:chExt cx="910579" cy="910620"/>
          </a:xfrm>
        </p:grpSpPr>
        <p:sp>
          <p:nvSpPr>
            <p:cNvPr id="368" name="Google Shape;368;p16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16"/>
          <p:cNvGrpSpPr/>
          <p:nvPr/>
        </p:nvGrpSpPr>
        <p:grpSpPr>
          <a:xfrm flipH="1" rot="9296953">
            <a:off x="7476557" y="-1986161"/>
            <a:ext cx="1729157" cy="3038568"/>
            <a:chOff x="1994900" y="1724600"/>
            <a:chExt cx="742558" cy="1304788"/>
          </a:xfrm>
        </p:grpSpPr>
        <p:sp>
          <p:nvSpPr>
            <p:cNvPr id="371" name="Google Shape;371;p16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16"/>
          <p:cNvSpPr/>
          <p:nvPr/>
        </p:nvSpPr>
        <p:spPr>
          <a:xfrm flipH="1" rot="10800000">
            <a:off x="1126994" y="4707527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6"/>
          <p:cNvSpPr/>
          <p:nvPr/>
        </p:nvSpPr>
        <p:spPr>
          <a:xfrm flipH="1" rot="10800000">
            <a:off x="2" y="4806375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6"/>
          <p:cNvSpPr/>
          <p:nvPr/>
        </p:nvSpPr>
        <p:spPr>
          <a:xfrm flipH="1" rot="10800000">
            <a:off x="374759" y="278957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"/>
          <p:cNvSpPr/>
          <p:nvPr/>
        </p:nvSpPr>
        <p:spPr>
          <a:xfrm flipH="1" rot="10800000">
            <a:off x="8024275" y="134182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6"/>
          <p:cNvSpPr/>
          <p:nvPr/>
        </p:nvSpPr>
        <p:spPr>
          <a:xfrm flipH="1" rot="10800000">
            <a:off x="8672550" y="218944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 flipH="1" rot="10800000">
            <a:off x="155444" y="1857277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6"/>
          <p:cNvSpPr/>
          <p:nvPr/>
        </p:nvSpPr>
        <p:spPr>
          <a:xfrm flipH="1" rot="10800000">
            <a:off x="4316522" y="4994682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"/>
          <p:cNvSpPr/>
          <p:nvPr/>
        </p:nvSpPr>
        <p:spPr>
          <a:xfrm flipH="1" rot="10800000">
            <a:off x="-225225" y="3607534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6"/>
          <p:cNvSpPr/>
          <p:nvPr/>
        </p:nvSpPr>
        <p:spPr>
          <a:xfrm flipH="1" rot="10800000">
            <a:off x="5400250" y="-26467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7" name="Google Shape;387;p16"/>
          <p:cNvSpPr txBox="1"/>
          <p:nvPr>
            <p:ph idx="1" type="subTitle"/>
          </p:nvPr>
        </p:nvSpPr>
        <p:spPr>
          <a:xfrm>
            <a:off x="917225" y="1710151"/>
            <a:ext cx="1887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8" name="Google Shape;388;p16"/>
          <p:cNvSpPr txBox="1"/>
          <p:nvPr>
            <p:ph idx="2" type="subTitle"/>
          </p:nvPr>
        </p:nvSpPr>
        <p:spPr>
          <a:xfrm>
            <a:off x="3630270" y="1710161"/>
            <a:ext cx="1887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9" name="Google Shape;389;p16"/>
          <p:cNvSpPr txBox="1"/>
          <p:nvPr>
            <p:ph idx="3" type="subTitle"/>
          </p:nvPr>
        </p:nvSpPr>
        <p:spPr>
          <a:xfrm>
            <a:off x="917225" y="3498800"/>
            <a:ext cx="1887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0" name="Google Shape;390;p16"/>
          <p:cNvSpPr txBox="1"/>
          <p:nvPr>
            <p:ph idx="4" type="subTitle"/>
          </p:nvPr>
        </p:nvSpPr>
        <p:spPr>
          <a:xfrm>
            <a:off x="3630270" y="3498800"/>
            <a:ext cx="1887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1" name="Google Shape;391;p16"/>
          <p:cNvSpPr txBox="1"/>
          <p:nvPr>
            <p:ph idx="5" type="subTitle"/>
          </p:nvPr>
        </p:nvSpPr>
        <p:spPr>
          <a:xfrm>
            <a:off x="6339787" y="1710161"/>
            <a:ext cx="1887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2" name="Google Shape;392;p16"/>
          <p:cNvSpPr txBox="1"/>
          <p:nvPr>
            <p:ph idx="6" type="subTitle"/>
          </p:nvPr>
        </p:nvSpPr>
        <p:spPr>
          <a:xfrm>
            <a:off x="6339787" y="3498800"/>
            <a:ext cx="1887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3" name="Google Shape;393;p16"/>
          <p:cNvSpPr txBox="1"/>
          <p:nvPr>
            <p:ph idx="7" type="subTitle"/>
          </p:nvPr>
        </p:nvSpPr>
        <p:spPr>
          <a:xfrm>
            <a:off x="924637" y="1136475"/>
            <a:ext cx="18798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4" name="Google Shape;394;p16"/>
          <p:cNvSpPr txBox="1"/>
          <p:nvPr>
            <p:ph idx="8" type="subTitle"/>
          </p:nvPr>
        </p:nvSpPr>
        <p:spPr>
          <a:xfrm>
            <a:off x="3633976" y="1136484"/>
            <a:ext cx="18798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5" name="Google Shape;395;p16"/>
          <p:cNvSpPr txBox="1"/>
          <p:nvPr>
            <p:ph idx="9" type="subTitle"/>
          </p:nvPr>
        </p:nvSpPr>
        <p:spPr>
          <a:xfrm>
            <a:off x="6343494" y="1136484"/>
            <a:ext cx="18798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6" name="Google Shape;396;p16"/>
          <p:cNvSpPr txBox="1"/>
          <p:nvPr>
            <p:ph idx="13" type="subTitle"/>
          </p:nvPr>
        </p:nvSpPr>
        <p:spPr>
          <a:xfrm>
            <a:off x="917225" y="2922000"/>
            <a:ext cx="18870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7" name="Google Shape;397;p16"/>
          <p:cNvSpPr txBox="1"/>
          <p:nvPr>
            <p:ph idx="14" type="subTitle"/>
          </p:nvPr>
        </p:nvSpPr>
        <p:spPr>
          <a:xfrm>
            <a:off x="3633979" y="2922000"/>
            <a:ext cx="18798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8" name="Google Shape;398;p16"/>
          <p:cNvSpPr txBox="1"/>
          <p:nvPr>
            <p:ph idx="15" type="subTitle"/>
          </p:nvPr>
        </p:nvSpPr>
        <p:spPr>
          <a:xfrm>
            <a:off x="6343495" y="2922000"/>
            <a:ext cx="18798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17"/>
          <p:cNvGrpSpPr/>
          <p:nvPr/>
        </p:nvGrpSpPr>
        <p:grpSpPr>
          <a:xfrm flipH="1" rot="1116544">
            <a:off x="8033067" y="935350"/>
            <a:ext cx="1638188" cy="2878671"/>
            <a:chOff x="1994900" y="1724600"/>
            <a:chExt cx="742558" cy="1304788"/>
          </a:xfrm>
        </p:grpSpPr>
        <p:sp>
          <p:nvSpPr>
            <p:cNvPr id="401" name="Google Shape;401;p17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17"/>
          <p:cNvGrpSpPr/>
          <p:nvPr/>
        </p:nvGrpSpPr>
        <p:grpSpPr>
          <a:xfrm flipH="1">
            <a:off x="-578599" y="1666017"/>
            <a:ext cx="1816296" cy="3191512"/>
            <a:chOff x="1994900" y="1724600"/>
            <a:chExt cx="742558" cy="1304788"/>
          </a:xfrm>
        </p:grpSpPr>
        <p:sp>
          <p:nvSpPr>
            <p:cNvPr id="408" name="Google Shape;408;p17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17"/>
          <p:cNvSpPr/>
          <p:nvPr/>
        </p:nvSpPr>
        <p:spPr>
          <a:xfrm flipH="1">
            <a:off x="-73020" y="91125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7"/>
          <p:cNvSpPr/>
          <p:nvPr/>
        </p:nvSpPr>
        <p:spPr>
          <a:xfrm flipH="1">
            <a:off x="8001250" y="436975"/>
            <a:ext cx="910593" cy="13274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7"/>
          <p:cNvSpPr/>
          <p:nvPr/>
        </p:nvSpPr>
        <p:spPr>
          <a:xfrm flipH="1">
            <a:off x="7718943" y="532523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7"/>
          <p:cNvSpPr/>
          <p:nvPr/>
        </p:nvSpPr>
        <p:spPr>
          <a:xfrm flipH="1">
            <a:off x="7724661" y="4737223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7"/>
          <p:cNvSpPr/>
          <p:nvPr/>
        </p:nvSpPr>
        <p:spPr>
          <a:xfrm flipH="1">
            <a:off x="8126138" y="4433693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17"/>
          <p:cNvGrpSpPr/>
          <p:nvPr/>
        </p:nvGrpSpPr>
        <p:grpSpPr>
          <a:xfrm flipH="1">
            <a:off x="6217292" y="-642789"/>
            <a:ext cx="1291565" cy="1291624"/>
            <a:chOff x="3734875" y="-378091"/>
            <a:chExt cx="910579" cy="910620"/>
          </a:xfrm>
        </p:grpSpPr>
        <p:sp>
          <p:nvSpPr>
            <p:cNvPr id="420" name="Google Shape;420;p17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17"/>
          <p:cNvSpPr/>
          <p:nvPr/>
        </p:nvSpPr>
        <p:spPr>
          <a:xfrm flipH="1">
            <a:off x="5545512" y="4604000"/>
            <a:ext cx="336180" cy="28513"/>
          </a:xfrm>
          <a:custGeom>
            <a:rect b="b" l="l" r="r" t="t"/>
            <a:pathLst>
              <a:path extrusionOk="0" h="511" w="6025">
                <a:moveTo>
                  <a:pt x="255" y="1"/>
                </a:moveTo>
                <a:cubicBezTo>
                  <a:pt x="113" y="1"/>
                  <a:pt x="1" y="121"/>
                  <a:pt x="1" y="256"/>
                </a:cubicBezTo>
                <a:cubicBezTo>
                  <a:pt x="1" y="398"/>
                  <a:pt x="113" y="510"/>
                  <a:pt x="255" y="510"/>
                </a:cubicBezTo>
                <a:lnTo>
                  <a:pt x="5770" y="510"/>
                </a:lnTo>
                <a:cubicBezTo>
                  <a:pt x="5905" y="510"/>
                  <a:pt x="6025" y="398"/>
                  <a:pt x="6025" y="256"/>
                </a:cubicBezTo>
                <a:cubicBezTo>
                  <a:pt x="6025" y="121"/>
                  <a:pt x="5905" y="1"/>
                  <a:pt x="5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7"/>
          <p:cNvSpPr/>
          <p:nvPr/>
        </p:nvSpPr>
        <p:spPr>
          <a:xfrm flipH="1">
            <a:off x="4971080" y="4718550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17"/>
          <p:cNvGrpSpPr/>
          <p:nvPr/>
        </p:nvGrpSpPr>
        <p:grpSpPr>
          <a:xfrm flipH="1" rot="-10609067">
            <a:off x="3618022" y="-378841"/>
            <a:ext cx="793235" cy="1393836"/>
            <a:chOff x="1994900" y="1724600"/>
            <a:chExt cx="742558" cy="1304788"/>
          </a:xfrm>
        </p:grpSpPr>
        <p:sp>
          <p:nvSpPr>
            <p:cNvPr id="425" name="Google Shape;425;p17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17"/>
          <p:cNvSpPr/>
          <p:nvPr/>
        </p:nvSpPr>
        <p:spPr>
          <a:xfrm flipH="1">
            <a:off x="2804399" y="476587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7"/>
          <p:cNvSpPr/>
          <p:nvPr/>
        </p:nvSpPr>
        <p:spPr>
          <a:xfrm flipH="1">
            <a:off x="2141761" y="-21309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7"/>
          <p:cNvSpPr/>
          <p:nvPr/>
        </p:nvSpPr>
        <p:spPr>
          <a:xfrm flipH="1">
            <a:off x="271368" y="3580323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7"/>
          <p:cNvSpPr/>
          <p:nvPr/>
        </p:nvSpPr>
        <p:spPr>
          <a:xfrm flipH="1">
            <a:off x="168411" y="1212973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7"/>
          <p:cNvSpPr txBox="1"/>
          <p:nvPr>
            <p:ph hasCustomPrompt="1" type="title"/>
          </p:nvPr>
        </p:nvSpPr>
        <p:spPr>
          <a:xfrm>
            <a:off x="798388" y="274052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7"/>
          <p:cNvSpPr txBox="1"/>
          <p:nvPr>
            <p:ph idx="1" type="subTitle"/>
          </p:nvPr>
        </p:nvSpPr>
        <p:spPr>
          <a:xfrm>
            <a:off x="798400" y="3438971"/>
            <a:ext cx="34926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7" name="Google Shape;437;p17"/>
          <p:cNvSpPr txBox="1"/>
          <p:nvPr>
            <p:ph hasCustomPrompt="1" idx="2" type="title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17"/>
          <p:cNvSpPr txBox="1"/>
          <p:nvPr>
            <p:ph idx="3" type="subTitle"/>
          </p:nvPr>
        </p:nvSpPr>
        <p:spPr>
          <a:xfrm>
            <a:off x="2825700" y="1728274"/>
            <a:ext cx="34926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439" name="Google Shape;439;p17"/>
          <p:cNvSpPr txBox="1"/>
          <p:nvPr>
            <p:ph hasCustomPrompt="1" idx="4" type="title"/>
          </p:nvPr>
        </p:nvSpPr>
        <p:spPr>
          <a:xfrm>
            <a:off x="4853013" y="274052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17"/>
          <p:cNvSpPr txBox="1"/>
          <p:nvPr>
            <p:ph idx="5" type="subTitle"/>
          </p:nvPr>
        </p:nvSpPr>
        <p:spPr>
          <a:xfrm>
            <a:off x="4853025" y="3438971"/>
            <a:ext cx="34926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18"/>
          <p:cNvGrpSpPr/>
          <p:nvPr/>
        </p:nvGrpSpPr>
        <p:grpSpPr>
          <a:xfrm rot="9683446">
            <a:off x="8067560" y="-730625"/>
            <a:ext cx="1729156" cy="3038517"/>
            <a:chOff x="1994900" y="1724600"/>
            <a:chExt cx="742558" cy="1304788"/>
          </a:xfrm>
        </p:grpSpPr>
        <p:sp>
          <p:nvSpPr>
            <p:cNvPr id="443" name="Google Shape;443;p18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18"/>
          <p:cNvGrpSpPr/>
          <p:nvPr/>
        </p:nvGrpSpPr>
        <p:grpSpPr>
          <a:xfrm rot="292991">
            <a:off x="-1114727" y="2602945"/>
            <a:ext cx="1720216" cy="3022684"/>
            <a:chOff x="1994900" y="1724600"/>
            <a:chExt cx="742558" cy="1304788"/>
          </a:xfrm>
        </p:grpSpPr>
        <p:sp>
          <p:nvSpPr>
            <p:cNvPr id="450" name="Google Shape;450;p18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18"/>
          <p:cNvSpPr/>
          <p:nvPr/>
        </p:nvSpPr>
        <p:spPr>
          <a:xfrm rot="10800000">
            <a:off x="7923972" y="4691625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8"/>
          <p:cNvSpPr/>
          <p:nvPr/>
        </p:nvSpPr>
        <p:spPr>
          <a:xfrm rot="10800000">
            <a:off x="-179566" y="172687"/>
            <a:ext cx="910592" cy="13275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18"/>
          <p:cNvSpPr/>
          <p:nvPr/>
        </p:nvSpPr>
        <p:spPr>
          <a:xfrm rot="10800000">
            <a:off x="312777" y="1213419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8"/>
          <p:cNvSpPr/>
          <p:nvPr/>
        </p:nvSpPr>
        <p:spPr>
          <a:xfrm rot="10800000">
            <a:off x="5196889" y="258645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8"/>
          <p:cNvSpPr/>
          <p:nvPr/>
        </p:nvSpPr>
        <p:spPr>
          <a:xfrm rot="10800000">
            <a:off x="2032789" y="4960495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8"/>
          <p:cNvSpPr/>
          <p:nvPr/>
        </p:nvSpPr>
        <p:spPr>
          <a:xfrm rot="10800000">
            <a:off x="1861339" y="4799383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8"/>
          <p:cNvSpPr/>
          <p:nvPr/>
        </p:nvSpPr>
        <p:spPr>
          <a:xfrm rot="10800000">
            <a:off x="6397446" y="172677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8"/>
          <p:cNvSpPr/>
          <p:nvPr/>
        </p:nvSpPr>
        <p:spPr>
          <a:xfrm rot="10800000">
            <a:off x="5840246" y="4820335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8"/>
          <p:cNvSpPr/>
          <p:nvPr/>
        </p:nvSpPr>
        <p:spPr>
          <a:xfrm rot="10800000">
            <a:off x="8825396" y="3162985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8"/>
          <p:cNvSpPr/>
          <p:nvPr/>
        </p:nvSpPr>
        <p:spPr>
          <a:xfrm rot="10800000">
            <a:off x="1747796" y="69690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8"/>
          <p:cNvSpPr/>
          <p:nvPr/>
        </p:nvSpPr>
        <p:spPr>
          <a:xfrm rot="10800000">
            <a:off x="-313411" y="2535208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19"/>
          <p:cNvGrpSpPr/>
          <p:nvPr/>
        </p:nvGrpSpPr>
        <p:grpSpPr>
          <a:xfrm flipH="1" rot="-9683456">
            <a:off x="-600287" y="1142461"/>
            <a:ext cx="1638188" cy="2878671"/>
            <a:chOff x="1994900" y="1724600"/>
            <a:chExt cx="742558" cy="1304788"/>
          </a:xfrm>
        </p:grpSpPr>
        <p:sp>
          <p:nvSpPr>
            <p:cNvPr id="470" name="Google Shape;470;p19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19"/>
          <p:cNvGrpSpPr/>
          <p:nvPr/>
        </p:nvGrpSpPr>
        <p:grpSpPr>
          <a:xfrm flipH="1" rot="10800000">
            <a:off x="8480707" y="1437135"/>
            <a:ext cx="1168860" cy="2053867"/>
            <a:chOff x="1994900" y="1724600"/>
            <a:chExt cx="742558" cy="1304788"/>
          </a:xfrm>
        </p:grpSpPr>
        <p:sp>
          <p:nvSpPr>
            <p:cNvPr id="477" name="Google Shape;477;p19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19"/>
          <p:cNvSpPr/>
          <p:nvPr/>
        </p:nvSpPr>
        <p:spPr>
          <a:xfrm flipH="1" rot="10800000">
            <a:off x="8024275" y="45841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9"/>
          <p:cNvSpPr/>
          <p:nvPr/>
        </p:nvSpPr>
        <p:spPr>
          <a:xfrm flipH="1" rot="10800000">
            <a:off x="435700" y="4900358"/>
            <a:ext cx="910592" cy="13275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"/>
          <p:cNvSpPr/>
          <p:nvPr/>
        </p:nvSpPr>
        <p:spPr>
          <a:xfrm flipH="1" rot="10800000">
            <a:off x="1126994" y="11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"/>
          <p:cNvSpPr/>
          <p:nvPr/>
        </p:nvSpPr>
        <p:spPr>
          <a:xfrm flipH="1" rot="10800000">
            <a:off x="2" y="98859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19"/>
          <p:cNvGrpSpPr/>
          <p:nvPr/>
        </p:nvGrpSpPr>
        <p:grpSpPr>
          <a:xfrm flipH="1" rot="10800000">
            <a:off x="8659735" y="4261173"/>
            <a:ext cx="1291565" cy="1291624"/>
            <a:chOff x="3734875" y="-378091"/>
            <a:chExt cx="910579" cy="910620"/>
          </a:xfrm>
        </p:grpSpPr>
        <p:sp>
          <p:nvSpPr>
            <p:cNvPr id="488" name="Google Shape;488;p19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19"/>
          <p:cNvSpPr/>
          <p:nvPr/>
        </p:nvSpPr>
        <p:spPr>
          <a:xfrm flipH="1" rot="10800000">
            <a:off x="3189275" y="323970"/>
            <a:ext cx="336180" cy="28513"/>
          </a:xfrm>
          <a:custGeom>
            <a:rect b="b" l="l" r="r" t="t"/>
            <a:pathLst>
              <a:path extrusionOk="0" h="511" w="6025">
                <a:moveTo>
                  <a:pt x="255" y="1"/>
                </a:moveTo>
                <a:cubicBezTo>
                  <a:pt x="113" y="1"/>
                  <a:pt x="1" y="121"/>
                  <a:pt x="1" y="256"/>
                </a:cubicBezTo>
                <a:cubicBezTo>
                  <a:pt x="1" y="398"/>
                  <a:pt x="113" y="510"/>
                  <a:pt x="255" y="510"/>
                </a:cubicBezTo>
                <a:lnTo>
                  <a:pt x="5770" y="510"/>
                </a:lnTo>
                <a:cubicBezTo>
                  <a:pt x="5905" y="510"/>
                  <a:pt x="6025" y="398"/>
                  <a:pt x="6025" y="256"/>
                </a:cubicBezTo>
                <a:cubicBezTo>
                  <a:pt x="6025" y="121"/>
                  <a:pt x="5905" y="1"/>
                  <a:pt x="5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9"/>
          <p:cNvSpPr/>
          <p:nvPr/>
        </p:nvSpPr>
        <p:spPr>
          <a:xfrm flipH="1" rot="10800000">
            <a:off x="3357334" y="190616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19"/>
          <p:cNvGrpSpPr/>
          <p:nvPr/>
        </p:nvGrpSpPr>
        <p:grpSpPr>
          <a:xfrm flipH="1" rot="-4037411">
            <a:off x="3756712" y="4498923"/>
            <a:ext cx="793213" cy="1393797"/>
            <a:chOff x="1994900" y="1724600"/>
            <a:chExt cx="742558" cy="1304788"/>
          </a:xfrm>
        </p:grpSpPr>
        <p:sp>
          <p:nvSpPr>
            <p:cNvPr id="493" name="Google Shape;493;p19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19"/>
          <p:cNvSpPr/>
          <p:nvPr/>
        </p:nvSpPr>
        <p:spPr>
          <a:xfrm flipH="1" rot="10800000">
            <a:off x="6015550" y="-26696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9"/>
          <p:cNvSpPr/>
          <p:nvPr/>
        </p:nvSpPr>
        <p:spPr>
          <a:xfrm flipH="1" rot="10800000">
            <a:off x="4572012" y="490035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20"/>
          <p:cNvGrpSpPr/>
          <p:nvPr/>
        </p:nvGrpSpPr>
        <p:grpSpPr>
          <a:xfrm>
            <a:off x="247960" y="-386251"/>
            <a:ext cx="1291565" cy="1291624"/>
            <a:chOff x="3734875" y="-378091"/>
            <a:chExt cx="910579" cy="910620"/>
          </a:xfrm>
        </p:grpSpPr>
        <p:sp>
          <p:nvSpPr>
            <p:cNvPr id="504" name="Google Shape;504;p20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20"/>
          <p:cNvSpPr txBox="1"/>
          <p:nvPr/>
        </p:nvSpPr>
        <p:spPr>
          <a:xfrm>
            <a:off x="2099100" y="378037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b="1" sz="1200" u="sng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507" name="Google Shape;507;p20"/>
          <p:cNvGrpSpPr/>
          <p:nvPr/>
        </p:nvGrpSpPr>
        <p:grpSpPr>
          <a:xfrm rot="-1116544">
            <a:off x="-600287" y="935350"/>
            <a:ext cx="1638188" cy="2878671"/>
            <a:chOff x="1994900" y="1724600"/>
            <a:chExt cx="742558" cy="1304788"/>
          </a:xfrm>
        </p:grpSpPr>
        <p:sp>
          <p:nvSpPr>
            <p:cNvPr id="508" name="Google Shape;508;p20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20"/>
          <p:cNvGrpSpPr/>
          <p:nvPr/>
        </p:nvGrpSpPr>
        <p:grpSpPr>
          <a:xfrm>
            <a:off x="7833270" y="1666017"/>
            <a:ext cx="1816296" cy="3191512"/>
            <a:chOff x="1994900" y="1724600"/>
            <a:chExt cx="742558" cy="1304788"/>
          </a:xfrm>
        </p:grpSpPr>
        <p:sp>
          <p:nvSpPr>
            <p:cNvPr id="515" name="Google Shape;515;p20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20"/>
          <p:cNvSpPr/>
          <p:nvPr/>
        </p:nvSpPr>
        <p:spPr>
          <a:xfrm>
            <a:off x="8024275" y="91125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0"/>
          <p:cNvSpPr/>
          <p:nvPr/>
        </p:nvSpPr>
        <p:spPr>
          <a:xfrm>
            <a:off x="8826875" y="2565113"/>
            <a:ext cx="910593" cy="13274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7286707" y="201398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0"/>
          <p:cNvSpPr/>
          <p:nvPr/>
        </p:nvSpPr>
        <p:spPr>
          <a:xfrm>
            <a:off x="1126994" y="4737223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0"/>
          <p:cNvSpPr/>
          <p:nvPr/>
        </p:nvSpPr>
        <p:spPr>
          <a:xfrm>
            <a:off x="2" y="4433693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0"/>
          <p:cNvSpPr/>
          <p:nvPr/>
        </p:nvSpPr>
        <p:spPr>
          <a:xfrm>
            <a:off x="-319725" y="2361388"/>
            <a:ext cx="336180" cy="28513"/>
          </a:xfrm>
          <a:custGeom>
            <a:rect b="b" l="l" r="r" t="t"/>
            <a:pathLst>
              <a:path extrusionOk="0" h="511" w="6025">
                <a:moveTo>
                  <a:pt x="255" y="1"/>
                </a:moveTo>
                <a:cubicBezTo>
                  <a:pt x="113" y="1"/>
                  <a:pt x="1" y="121"/>
                  <a:pt x="1" y="256"/>
                </a:cubicBezTo>
                <a:cubicBezTo>
                  <a:pt x="1" y="398"/>
                  <a:pt x="113" y="510"/>
                  <a:pt x="255" y="510"/>
                </a:cubicBezTo>
                <a:lnTo>
                  <a:pt x="5770" y="510"/>
                </a:lnTo>
                <a:cubicBezTo>
                  <a:pt x="5905" y="510"/>
                  <a:pt x="6025" y="398"/>
                  <a:pt x="6025" y="256"/>
                </a:cubicBezTo>
                <a:cubicBezTo>
                  <a:pt x="6025" y="121"/>
                  <a:pt x="5905" y="1"/>
                  <a:pt x="5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0"/>
          <p:cNvSpPr/>
          <p:nvPr/>
        </p:nvSpPr>
        <p:spPr>
          <a:xfrm>
            <a:off x="-151666" y="2475938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20"/>
          <p:cNvGrpSpPr/>
          <p:nvPr/>
        </p:nvGrpSpPr>
        <p:grpSpPr>
          <a:xfrm rot="10609067">
            <a:off x="5364559" y="-378841"/>
            <a:ext cx="793235" cy="1393836"/>
            <a:chOff x="1994900" y="1724600"/>
            <a:chExt cx="742558" cy="1304788"/>
          </a:xfrm>
        </p:grpSpPr>
        <p:sp>
          <p:nvSpPr>
            <p:cNvPr id="529" name="Google Shape;529;p20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20"/>
          <p:cNvSpPr/>
          <p:nvPr/>
        </p:nvSpPr>
        <p:spPr>
          <a:xfrm>
            <a:off x="7044900" y="476587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0"/>
          <p:cNvSpPr/>
          <p:nvPr/>
        </p:nvSpPr>
        <p:spPr>
          <a:xfrm>
            <a:off x="4438550" y="-38624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0"/>
          <p:cNvSpPr txBox="1"/>
          <p:nvPr>
            <p:ph type="title"/>
          </p:nvPr>
        </p:nvSpPr>
        <p:spPr>
          <a:xfrm>
            <a:off x="2347950" y="539500"/>
            <a:ext cx="4448100" cy="13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8" name="Google Shape;538;p20"/>
          <p:cNvSpPr txBox="1"/>
          <p:nvPr>
            <p:ph idx="1" type="subTitle"/>
          </p:nvPr>
        </p:nvSpPr>
        <p:spPr>
          <a:xfrm>
            <a:off x="2347900" y="19129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 rot="-1116544">
            <a:off x="-600287" y="935350"/>
            <a:ext cx="1638188" cy="2878671"/>
            <a:chOff x="1994900" y="1724600"/>
            <a:chExt cx="742558" cy="1304788"/>
          </a:xfrm>
        </p:grpSpPr>
        <p:sp>
          <p:nvSpPr>
            <p:cNvPr id="46" name="Google Shape;46;p3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3"/>
          <p:cNvGrpSpPr/>
          <p:nvPr/>
        </p:nvGrpSpPr>
        <p:grpSpPr>
          <a:xfrm>
            <a:off x="8480707" y="1465480"/>
            <a:ext cx="1168860" cy="2053867"/>
            <a:chOff x="1994900" y="1724600"/>
            <a:chExt cx="742558" cy="1304788"/>
          </a:xfrm>
        </p:grpSpPr>
        <p:sp>
          <p:nvSpPr>
            <p:cNvPr id="53" name="Google Shape;53;p3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3"/>
          <p:cNvSpPr/>
          <p:nvPr/>
        </p:nvSpPr>
        <p:spPr>
          <a:xfrm>
            <a:off x="8024275" y="4573775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159125" y="436975"/>
            <a:ext cx="910592" cy="13274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1235657" y="532523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1126994" y="4737223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2" y="4433693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3"/>
          <p:cNvGrpSpPr/>
          <p:nvPr/>
        </p:nvGrpSpPr>
        <p:grpSpPr>
          <a:xfrm>
            <a:off x="7611985" y="-642764"/>
            <a:ext cx="1291565" cy="1291624"/>
            <a:chOff x="3734875" y="-378091"/>
            <a:chExt cx="910579" cy="910620"/>
          </a:xfrm>
        </p:grpSpPr>
        <p:sp>
          <p:nvSpPr>
            <p:cNvPr id="65" name="Google Shape;65;p3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3"/>
          <p:cNvSpPr/>
          <p:nvPr/>
        </p:nvSpPr>
        <p:spPr>
          <a:xfrm>
            <a:off x="3189275" y="4604000"/>
            <a:ext cx="336180" cy="28513"/>
          </a:xfrm>
          <a:custGeom>
            <a:rect b="b" l="l" r="r" t="t"/>
            <a:pathLst>
              <a:path extrusionOk="0" h="511" w="6025">
                <a:moveTo>
                  <a:pt x="255" y="1"/>
                </a:moveTo>
                <a:cubicBezTo>
                  <a:pt x="113" y="1"/>
                  <a:pt x="1" y="121"/>
                  <a:pt x="1" y="256"/>
                </a:cubicBezTo>
                <a:cubicBezTo>
                  <a:pt x="1" y="398"/>
                  <a:pt x="113" y="510"/>
                  <a:pt x="255" y="510"/>
                </a:cubicBezTo>
                <a:lnTo>
                  <a:pt x="5770" y="510"/>
                </a:lnTo>
                <a:cubicBezTo>
                  <a:pt x="5905" y="510"/>
                  <a:pt x="6025" y="398"/>
                  <a:pt x="6025" y="256"/>
                </a:cubicBezTo>
                <a:cubicBezTo>
                  <a:pt x="6025" y="121"/>
                  <a:pt x="5905" y="1"/>
                  <a:pt x="5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3357334" y="4718550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3"/>
          <p:cNvGrpSpPr/>
          <p:nvPr/>
        </p:nvGrpSpPr>
        <p:grpSpPr>
          <a:xfrm rot="10609067">
            <a:off x="4277209" y="-378841"/>
            <a:ext cx="793235" cy="1393836"/>
            <a:chOff x="1994900" y="1724600"/>
            <a:chExt cx="742558" cy="1304788"/>
          </a:xfrm>
        </p:grpSpPr>
        <p:sp>
          <p:nvSpPr>
            <p:cNvPr id="70" name="Google Shape;70;p3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3"/>
          <p:cNvSpPr/>
          <p:nvPr/>
        </p:nvSpPr>
        <p:spPr>
          <a:xfrm>
            <a:off x="5844100" y="417492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>
            <a:off x="6060262" y="-14069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 txBox="1"/>
          <p:nvPr>
            <p:ph type="title"/>
          </p:nvPr>
        </p:nvSpPr>
        <p:spPr>
          <a:xfrm>
            <a:off x="5324275" y="2785838"/>
            <a:ext cx="3106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3"/>
          <p:cNvSpPr txBox="1"/>
          <p:nvPr>
            <p:ph hasCustomPrompt="1" idx="2" type="title"/>
          </p:nvPr>
        </p:nvSpPr>
        <p:spPr>
          <a:xfrm>
            <a:off x="5395550" y="1722288"/>
            <a:ext cx="12357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3"/>
          <p:cNvSpPr/>
          <p:nvPr>
            <p:ph idx="3" type="pic"/>
          </p:nvPr>
        </p:nvSpPr>
        <p:spPr>
          <a:xfrm>
            <a:off x="710950" y="551350"/>
            <a:ext cx="3264600" cy="405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1"/>
          <p:cNvGrpSpPr/>
          <p:nvPr/>
        </p:nvGrpSpPr>
        <p:grpSpPr>
          <a:xfrm flipH="1" rot="-9683456">
            <a:off x="-600287" y="1142461"/>
            <a:ext cx="1638188" cy="2878671"/>
            <a:chOff x="1994900" y="1724600"/>
            <a:chExt cx="742558" cy="1304788"/>
          </a:xfrm>
        </p:grpSpPr>
        <p:sp>
          <p:nvSpPr>
            <p:cNvPr id="541" name="Google Shape;541;p21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21"/>
          <p:cNvGrpSpPr/>
          <p:nvPr/>
        </p:nvGrpSpPr>
        <p:grpSpPr>
          <a:xfrm flipH="1" rot="10800000">
            <a:off x="8480707" y="1437135"/>
            <a:ext cx="1168860" cy="2053867"/>
            <a:chOff x="1994900" y="1724600"/>
            <a:chExt cx="742558" cy="1304788"/>
          </a:xfrm>
        </p:grpSpPr>
        <p:sp>
          <p:nvSpPr>
            <p:cNvPr id="548" name="Google Shape;548;p21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21"/>
          <p:cNvSpPr/>
          <p:nvPr/>
        </p:nvSpPr>
        <p:spPr>
          <a:xfrm flipH="1" rot="10800000">
            <a:off x="8024275" y="45841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1"/>
          <p:cNvSpPr/>
          <p:nvPr/>
        </p:nvSpPr>
        <p:spPr>
          <a:xfrm flipH="1" rot="10800000">
            <a:off x="435700" y="4900358"/>
            <a:ext cx="910592" cy="13275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/>
          <p:nvPr/>
        </p:nvSpPr>
        <p:spPr>
          <a:xfrm flipH="1" rot="10800000">
            <a:off x="1126994" y="11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"/>
          <p:cNvSpPr/>
          <p:nvPr/>
        </p:nvSpPr>
        <p:spPr>
          <a:xfrm flipH="1" rot="10800000">
            <a:off x="2" y="98859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21"/>
          <p:cNvGrpSpPr/>
          <p:nvPr/>
        </p:nvGrpSpPr>
        <p:grpSpPr>
          <a:xfrm flipH="1" rot="10800000">
            <a:off x="8659735" y="4261173"/>
            <a:ext cx="1291565" cy="1291624"/>
            <a:chOff x="3734875" y="-378091"/>
            <a:chExt cx="910579" cy="910620"/>
          </a:xfrm>
        </p:grpSpPr>
        <p:sp>
          <p:nvSpPr>
            <p:cNvPr id="559" name="Google Shape;559;p21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1"/>
          <p:cNvSpPr/>
          <p:nvPr/>
        </p:nvSpPr>
        <p:spPr>
          <a:xfrm flipH="1" rot="10800000">
            <a:off x="3189275" y="323970"/>
            <a:ext cx="336180" cy="28513"/>
          </a:xfrm>
          <a:custGeom>
            <a:rect b="b" l="l" r="r" t="t"/>
            <a:pathLst>
              <a:path extrusionOk="0" h="511" w="6025">
                <a:moveTo>
                  <a:pt x="255" y="1"/>
                </a:moveTo>
                <a:cubicBezTo>
                  <a:pt x="113" y="1"/>
                  <a:pt x="1" y="121"/>
                  <a:pt x="1" y="256"/>
                </a:cubicBezTo>
                <a:cubicBezTo>
                  <a:pt x="1" y="398"/>
                  <a:pt x="113" y="510"/>
                  <a:pt x="255" y="510"/>
                </a:cubicBezTo>
                <a:lnTo>
                  <a:pt x="5770" y="510"/>
                </a:lnTo>
                <a:cubicBezTo>
                  <a:pt x="5905" y="510"/>
                  <a:pt x="6025" y="398"/>
                  <a:pt x="6025" y="256"/>
                </a:cubicBezTo>
                <a:cubicBezTo>
                  <a:pt x="6025" y="121"/>
                  <a:pt x="5905" y="1"/>
                  <a:pt x="5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 flipH="1" rot="10800000">
            <a:off x="3357334" y="190616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" name="Google Shape;563;p21"/>
          <p:cNvGrpSpPr/>
          <p:nvPr/>
        </p:nvGrpSpPr>
        <p:grpSpPr>
          <a:xfrm flipH="1" rot="-4037411">
            <a:off x="3756712" y="4498923"/>
            <a:ext cx="793213" cy="1393797"/>
            <a:chOff x="1994900" y="1724600"/>
            <a:chExt cx="742558" cy="1304788"/>
          </a:xfrm>
        </p:grpSpPr>
        <p:sp>
          <p:nvSpPr>
            <p:cNvPr id="564" name="Google Shape;564;p21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21"/>
          <p:cNvSpPr/>
          <p:nvPr/>
        </p:nvSpPr>
        <p:spPr>
          <a:xfrm flipH="1" rot="10800000">
            <a:off x="6015550" y="-26696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1"/>
          <p:cNvSpPr/>
          <p:nvPr/>
        </p:nvSpPr>
        <p:spPr>
          <a:xfrm flipH="1" rot="10800000">
            <a:off x="4572012" y="490035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22"/>
          <p:cNvGrpSpPr/>
          <p:nvPr/>
        </p:nvGrpSpPr>
        <p:grpSpPr>
          <a:xfrm flipH="1" rot="-9683456">
            <a:off x="-600287" y="1414367"/>
            <a:ext cx="1638188" cy="2878671"/>
            <a:chOff x="1994900" y="1724600"/>
            <a:chExt cx="742558" cy="1304788"/>
          </a:xfrm>
        </p:grpSpPr>
        <p:sp>
          <p:nvSpPr>
            <p:cNvPr id="574" name="Google Shape;574;p22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22"/>
          <p:cNvGrpSpPr/>
          <p:nvPr/>
        </p:nvGrpSpPr>
        <p:grpSpPr>
          <a:xfrm flipH="1" rot="10800000">
            <a:off x="7833270" y="370859"/>
            <a:ext cx="1816296" cy="3191512"/>
            <a:chOff x="1994900" y="1724600"/>
            <a:chExt cx="742558" cy="1304788"/>
          </a:xfrm>
        </p:grpSpPr>
        <p:sp>
          <p:nvSpPr>
            <p:cNvPr id="581" name="Google Shape;581;p22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22"/>
          <p:cNvSpPr/>
          <p:nvPr/>
        </p:nvSpPr>
        <p:spPr>
          <a:xfrm flipH="1" rot="10800000">
            <a:off x="8024275" y="4800396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 flipH="1" rot="10800000">
            <a:off x="159125" y="4778139"/>
            <a:ext cx="910592" cy="13275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2"/>
          <p:cNvSpPr/>
          <p:nvPr/>
        </p:nvSpPr>
        <p:spPr>
          <a:xfrm flipH="1" rot="10800000">
            <a:off x="1235657" y="4579546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 flipH="1" rot="10800000">
            <a:off x="1126994" y="271917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 flipH="1" rot="10800000">
            <a:off x="2" y="370765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2" name="Google Shape;592;p22"/>
          <p:cNvGrpSpPr/>
          <p:nvPr/>
        </p:nvGrpSpPr>
        <p:grpSpPr>
          <a:xfrm flipH="1" rot="10800000">
            <a:off x="3105160" y="4579553"/>
            <a:ext cx="1291565" cy="1291624"/>
            <a:chOff x="3734875" y="-378091"/>
            <a:chExt cx="910579" cy="910620"/>
          </a:xfrm>
        </p:grpSpPr>
        <p:sp>
          <p:nvSpPr>
            <p:cNvPr id="593" name="Google Shape;593;p22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22"/>
          <p:cNvSpPr/>
          <p:nvPr/>
        </p:nvSpPr>
        <p:spPr>
          <a:xfrm flipH="1" rot="10800000">
            <a:off x="3189275" y="595876"/>
            <a:ext cx="336180" cy="28513"/>
          </a:xfrm>
          <a:custGeom>
            <a:rect b="b" l="l" r="r" t="t"/>
            <a:pathLst>
              <a:path extrusionOk="0" h="511" w="6025">
                <a:moveTo>
                  <a:pt x="255" y="1"/>
                </a:moveTo>
                <a:cubicBezTo>
                  <a:pt x="113" y="1"/>
                  <a:pt x="1" y="121"/>
                  <a:pt x="1" y="256"/>
                </a:cubicBezTo>
                <a:cubicBezTo>
                  <a:pt x="1" y="398"/>
                  <a:pt x="113" y="510"/>
                  <a:pt x="255" y="510"/>
                </a:cubicBezTo>
                <a:lnTo>
                  <a:pt x="5770" y="510"/>
                </a:lnTo>
                <a:cubicBezTo>
                  <a:pt x="5905" y="510"/>
                  <a:pt x="6025" y="398"/>
                  <a:pt x="6025" y="256"/>
                </a:cubicBezTo>
                <a:cubicBezTo>
                  <a:pt x="6025" y="121"/>
                  <a:pt x="5905" y="1"/>
                  <a:pt x="5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2"/>
          <p:cNvSpPr/>
          <p:nvPr/>
        </p:nvSpPr>
        <p:spPr>
          <a:xfrm flipH="1" rot="10800000">
            <a:off x="3357334" y="462522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22"/>
          <p:cNvGrpSpPr/>
          <p:nvPr/>
        </p:nvGrpSpPr>
        <p:grpSpPr>
          <a:xfrm flipH="1" rot="190933">
            <a:off x="5364559" y="4213393"/>
            <a:ext cx="793235" cy="1393836"/>
            <a:chOff x="1994900" y="1724600"/>
            <a:chExt cx="742558" cy="1304788"/>
          </a:xfrm>
        </p:grpSpPr>
        <p:sp>
          <p:nvSpPr>
            <p:cNvPr id="598" name="Google Shape;598;p22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22"/>
          <p:cNvSpPr/>
          <p:nvPr/>
        </p:nvSpPr>
        <p:spPr>
          <a:xfrm flipH="1" rot="10800000">
            <a:off x="4992825" y="-12843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2"/>
          <p:cNvSpPr/>
          <p:nvPr/>
        </p:nvSpPr>
        <p:spPr>
          <a:xfrm flipH="1" rot="10800000">
            <a:off x="6195875" y="485053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4"/>
          <p:cNvSpPr txBox="1"/>
          <p:nvPr>
            <p:ph idx="1" type="body"/>
          </p:nvPr>
        </p:nvSpPr>
        <p:spPr>
          <a:xfrm>
            <a:off x="713225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4" name="Google Shape;84;p4"/>
          <p:cNvGrpSpPr/>
          <p:nvPr/>
        </p:nvGrpSpPr>
        <p:grpSpPr>
          <a:xfrm rot="9683456">
            <a:off x="7782351" y="1142461"/>
            <a:ext cx="1638188" cy="2878671"/>
            <a:chOff x="1994900" y="1724600"/>
            <a:chExt cx="742558" cy="1304788"/>
          </a:xfrm>
        </p:grpSpPr>
        <p:sp>
          <p:nvSpPr>
            <p:cNvPr id="85" name="Google Shape;85;p4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4"/>
          <p:cNvGrpSpPr/>
          <p:nvPr/>
        </p:nvGrpSpPr>
        <p:grpSpPr>
          <a:xfrm rot="10800000">
            <a:off x="-581665" y="1437135"/>
            <a:ext cx="1168860" cy="2053867"/>
            <a:chOff x="1994900" y="1724600"/>
            <a:chExt cx="742558" cy="1304788"/>
          </a:xfrm>
        </p:grpSpPr>
        <p:sp>
          <p:nvSpPr>
            <p:cNvPr id="92" name="Google Shape;92;p4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 rot="10800000">
            <a:off x="-323736" y="45841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 rot="10800000">
            <a:off x="7473959" y="4640808"/>
            <a:ext cx="910593" cy="13275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 rot="10800000">
            <a:off x="7473946" y="11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 rot="10800000">
            <a:off x="8275473" y="98859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4"/>
          <p:cNvGrpSpPr/>
          <p:nvPr/>
        </p:nvGrpSpPr>
        <p:grpSpPr>
          <a:xfrm rot="10800000">
            <a:off x="8424001" y="1935985"/>
            <a:ext cx="1291565" cy="1291624"/>
            <a:chOff x="3734875" y="-378091"/>
            <a:chExt cx="910579" cy="910620"/>
          </a:xfrm>
        </p:grpSpPr>
        <p:sp>
          <p:nvSpPr>
            <p:cNvPr id="103" name="Google Shape;103;p4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4"/>
          <p:cNvSpPr/>
          <p:nvPr/>
        </p:nvSpPr>
        <p:spPr>
          <a:xfrm rot="10800000">
            <a:off x="5294796" y="323970"/>
            <a:ext cx="336180" cy="28513"/>
          </a:xfrm>
          <a:custGeom>
            <a:rect b="b" l="l" r="r" t="t"/>
            <a:pathLst>
              <a:path extrusionOk="0" h="511" w="6025">
                <a:moveTo>
                  <a:pt x="255" y="1"/>
                </a:moveTo>
                <a:cubicBezTo>
                  <a:pt x="113" y="1"/>
                  <a:pt x="1" y="121"/>
                  <a:pt x="1" y="256"/>
                </a:cubicBezTo>
                <a:cubicBezTo>
                  <a:pt x="1" y="398"/>
                  <a:pt x="113" y="510"/>
                  <a:pt x="255" y="510"/>
                </a:cubicBezTo>
                <a:lnTo>
                  <a:pt x="5770" y="510"/>
                </a:lnTo>
                <a:cubicBezTo>
                  <a:pt x="5905" y="510"/>
                  <a:pt x="6025" y="398"/>
                  <a:pt x="6025" y="256"/>
                </a:cubicBezTo>
                <a:cubicBezTo>
                  <a:pt x="6025" y="121"/>
                  <a:pt x="5905" y="1"/>
                  <a:pt x="57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 rot="10800000">
            <a:off x="4720364" y="190616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4"/>
          <p:cNvGrpSpPr/>
          <p:nvPr/>
        </p:nvGrpSpPr>
        <p:grpSpPr>
          <a:xfrm rot="4037411">
            <a:off x="4270327" y="4498923"/>
            <a:ext cx="793213" cy="1393797"/>
            <a:chOff x="1994900" y="1724600"/>
            <a:chExt cx="742558" cy="1304788"/>
          </a:xfrm>
        </p:grpSpPr>
        <p:sp>
          <p:nvSpPr>
            <p:cNvPr id="108" name="Google Shape;108;p4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>
            <a:off x="2204721" y="-26696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>
            <a:off x="3648258" y="490035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5"/>
          <p:cNvGrpSpPr/>
          <p:nvPr/>
        </p:nvGrpSpPr>
        <p:grpSpPr>
          <a:xfrm flipH="1" rot="1116554">
            <a:off x="7762760" y="2915569"/>
            <a:ext cx="1729156" cy="3038517"/>
            <a:chOff x="1994900" y="1724600"/>
            <a:chExt cx="742558" cy="1304788"/>
          </a:xfrm>
        </p:grpSpPr>
        <p:sp>
          <p:nvSpPr>
            <p:cNvPr id="118" name="Google Shape;118;p5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5"/>
          <p:cNvGrpSpPr/>
          <p:nvPr/>
        </p:nvGrpSpPr>
        <p:grpSpPr>
          <a:xfrm flipH="1" rot="10507009">
            <a:off x="-1114727" y="-402167"/>
            <a:ext cx="1720216" cy="3022684"/>
            <a:chOff x="1994900" y="1724600"/>
            <a:chExt cx="742558" cy="1304788"/>
          </a:xfrm>
        </p:grpSpPr>
        <p:sp>
          <p:nvSpPr>
            <p:cNvPr id="125" name="Google Shape;125;p5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5"/>
          <p:cNvSpPr/>
          <p:nvPr/>
        </p:nvSpPr>
        <p:spPr>
          <a:xfrm flipH="1">
            <a:off x="8199172" y="107905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 flipH="1">
            <a:off x="-179566" y="4742275"/>
            <a:ext cx="910592" cy="13275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"/>
          <p:cNvSpPr/>
          <p:nvPr/>
        </p:nvSpPr>
        <p:spPr>
          <a:xfrm flipH="1">
            <a:off x="312777" y="3893723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 flipH="1">
            <a:off x="5196889" y="4689975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 flipH="1">
            <a:off x="3785389" y="135100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 flipH="1">
            <a:off x="3613939" y="296213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 flipH="1">
            <a:off x="6397446" y="4604010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 flipH="1">
            <a:off x="5840246" y="-187824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 flipH="1">
            <a:off x="8825396" y="146952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 flipH="1">
            <a:off x="1747796" y="4639298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 flipH="1">
            <a:off x="-313411" y="2640938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" name="Google Shape;143;p5"/>
          <p:cNvSpPr txBox="1"/>
          <p:nvPr>
            <p:ph idx="1" type="subTitle"/>
          </p:nvPr>
        </p:nvSpPr>
        <p:spPr>
          <a:xfrm>
            <a:off x="4923249" y="225444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idx="2" type="subTitle"/>
          </p:nvPr>
        </p:nvSpPr>
        <p:spPr>
          <a:xfrm>
            <a:off x="1715375" y="225444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5"/>
          <p:cNvSpPr txBox="1"/>
          <p:nvPr>
            <p:ph idx="3" type="subTitle"/>
          </p:nvPr>
        </p:nvSpPr>
        <p:spPr>
          <a:xfrm>
            <a:off x="1715375" y="1824203"/>
            <a:ext cx="25056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6" name="Google Shape;146;p5"/>
          <p:cNvSpPr txBox="1"/>
          <p:nvPr>
            <p:ph idx="4" type="subTitle"/>
          </p:nvPr>
        </p:nvSpPr>
        <p:spPr>
          <a:xfrm>
            <a:off x="4923250" y="1824203"/>
            <a:ext cx="2505600" cy="5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6"/>
          <p:cNvGrpSpPr/>
          <p:nvPr/>
        </p:nvGrpSpPr>
        <p:grpSpPr>
          <a:xfrm rot="-1116554">
            <a:off x="-418790" y="2786794"/>
            <a:ext cx="1729156" cy="3038517"/>
            <a:chOff x="1994900" y="1724600"/>
            <a:chExt cx="742558" cy="1304788"/>
          </a:xfrm>
        </p:grpSpPr>
        <p:sp>
          <p:nvSpPr>
            <p:cNvPr id="149" name="Google Shape;149;p6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 rot="-10507009">
            <a:off x="7999912" y="-1496692"/>
            <a:ext cx="1720216" cy="3022684"/>
            <a:chOff x="1994900" y="1724600"/>
            <a:chExt cx="742558" cy="1304788"/>
          </a:xfrm>
        </p:grpSpPr>
        <p:sp>
          <p:nvSpPr>
            <p:cNvPr id="156" name="Google Shape;156;p6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6"/>
          <p:cNvSpPr/>
          <p:nvPr/>
        </p:nvSpPr>
        <p:spPr>
          <a:xfrm>
            <a:off x="-231598" y="-7"/>
            <a:ext cx="944827" cy="423931"/>
          </a:xfrm>
          <a:custGeom>
            <a:rect b="b" l="l" r="r" t="t"/>
            <a:pathLst>
              <a:path extrusionOk="0" h="6781" w="15113">
                <a:moveTo>
                  <a:pt x="0" y="0"/>
                </a:moveTo>
                <a:lnTo>
                  <a:pt x="0" y="277"/>
                </a:lnTo>
                <a:lnTo>
                  <a:pt x="3402" y="277"/>
                </a:lnTo>
                <a:cubicBezTo>
                  <a:pt x="3799" y="277"/>
                  <a:pt x="4114" y="599"/>
                  <a:pt x="4114" y="989"/>
                </a:cubicBezTo>
                <a:lnTo>
                  <a:pt x="4114" y="2135"/>
                </a:lnTo>
                <a:cubicBezTo>
                  <a:pt x="4114" y="2398"/>
                  <a:pt x="4218" y="2645"/>
                  <a:pt x="4406" y="2832"/>
                </a:cubicBezTo>
                <a:lnTo>
                  <a:pt x="8062" y="6489"/>
                </a:lnTo>
                <a:cubicBezTo>
                  <a:pt x="8250" y="6676"/>
                  <a:pt x="8497" y="6781"/>
                  <a:pt x="8767" y="6781"/>
                </a:cubicBezTo>
                <a:lnTo>
                  <a:pt x="15113" y="6781"/>
                </a:lnTo>
                <a:lnTo>
                  <a:pt x="15113" y="6504"/>
                </a:lnTo>
                <a:lnTo>
                  <a:pt x="8767" y="6504"/>
                </a:lnTo>
                <a:cubicBezTo>
                  <a:pt x="8572" y="6504"/>
                  <a:pt x="8392" y="6429"/>
                  <a:pt x="8257" y="6294"/>
                </a:cubicBezTo>
                <a:lnTo>
                  <a:pt x="4601" y="2637"/>
                </a:lnTo>
                <a:cubicBezTo>
                  <a:pt x="4473" y="2503"/>
                  <a:pt x="4391" y="2323"/>
                  <a:pt x="4391" y="2135"/>
                </a:cubicBezTo>
                <a:lnTo>
                  <a:pt x="4391" y="989"/>
                </a:lnTo>
                <a:cubicBezTo>
                  <a:pt x="4391" y="442"/>
                  <a:pt x="3949" y="0"/>
                  <a:pt x="34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"/>
          <p:cNvSpPr/>
          <p:nvPr/>
        </p:nvSpPr>
        <p:spPr>
          <a:xfrm>
            <a:off x="7626725" y="4742275"/>
            <a:ext cx="910593" cy="13275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8703257" y="4837823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1280884" y="4887075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6712734" y="135100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"/>
          <p:cNvSpPr/>
          <p:nvPr/>
        </p:nvSpPr>
        <p:spPr>
          <a:xfrm>
            <a:off x="6884184" y="296213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603569" y="4801110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5124450" y="-280824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-309325" y="1526776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5124444" y="4887085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/>
          <p:nvPr/>
        </p:nvSpPr>
        <p:spPr>
          <a:xfrm>
            <a:off x="7626725" y="4742275"/>
            <a:ext cx="910593" cy="13275"/>
          </a:xfrm>
          <a:custGeom>
            <a:rect b="b" l="l" r="r" t="t"/>
            <a:pathLst>
              <a:path extrusionOk="0" h="278" w="19070">
                <a:moveTo>
                  <a:pt x="0" y="1"/>
                </a:moveTo>
                <a:lnTo>
                  <a:pt x="0" y="278"/>
                </a:lnTo>
                <a:lnTo>
                  <a:pt x="19069" y="278"/>
                </a:lnTo>
                <a:lnTo>
                  <a:pt x="190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7"/>
          <p:cNvGrpSpPr/>
          <p:nvPr/>
        </p:nvGrpSpPr>
        <p:grpSpPr>
          <a:xfrm rot="-1055789">
            <a:off x="7498938" y="-663652"/>
            <a:ext cx="2390932" cy="4201484"/>
            <a:chOff x="1994900" y="1724600"/>
            <a:chExt cx="742558" cy="1304788"/>
          </a:xfrm>
        </p:grpSpPr>
        <p:sp>
          <p:nvSpPr>
            <p:cNvPr id="176" name="Google Shape;176;p7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7"/>
          <p:cNvGrpSpPr/>
          <p:nvPr/>
        </p:nvGrpSpPr>
        <p:grpSpPr>
          <a:xfrm rot="9667386">
            <a:off x="-958006" y="2293518"/>
            <a:ext cx="1729153" cy="3038511"/>
            <a:chOff x="1994900" y="1724600"/>
            <a:chExt cx="742558" cy="1304788"/>
          </a:xfrm>
        </p:grpSpPr>
        <p:sp>
          <p:nvSpPr>
            <p:cNvPr id="183" name="Google Shape;183;p7"/>
            <p:cNvSpPr/>
            <p:nvPr/>
          </p:nvSpPr>
          <p:spPr>
            <a:xfrm>
              <a:off x="1994900" y="1724600"/>
              <a:ext cx="742558" cy="1304788"/>
            </a:xfrm>
            <a:custGeom>
              <a:rect b="b" l="l" r="r" t="t"/>
              <a:pathLst>
                <a:path extrusionOk="0" h="31685" w="18032">
                  <a:moveTo>
                    <a:pt x="5221" y="244"/>
                  </a:moveTo>
                  <a:cubicBezTo>
                    <a:pt x="5307" y="244"/>
                    <a:pt x="5378" y="244"/>
                    <a:pt x="5450" y="259"/>
                  </a:cubicBezTo>
                  <a:lnTo>
                    <a:pt x="15992" y="1485"/>
                  </a:lnTo>
                  <a:cubicBezTo>
                    <a:pt x="17033" y="1599"/>
                    <a:pt x="17789" y="2541"/>
                    <a:pt x="17661" y="3582"/>
                  </a:cubicBezTo>
                  <a:lnTo>
                    <a:pt x="14622" y="29773"/>
                  </a:lnTo>
                  <a:cubicBezTo>
                    <a:pt x="14516" y="30732"/>
                    <a:pt x="13689" y="31454"/>
                    <a:pt x="12722" y="31454"/>
                  </a:cubicBezTo>
                  <a:cubicBezTo>
                    <a:pt x="12652" y="31454"/>
                    <a:pt x="12582" y="31450"/>
                    <a:pt x="12511" y="31442"/>
                  </a:cubicBezTo>
                  <a:lnTo>
                    <a:pt x="1969" y="30216"/>
                  </a:lnTo>
                  <a:cubicBezTo>
                    <a:pt x="1455" y="30159"/>
                    <a:pt x="1013" y="29902"/>
                    <a:pt x="699" y="29502"/>
                  </a:cubicBezTo>
                  <a:cubicBezTo>
                    <a:pt x="385" y="29103"/>
                    <a:pt x="243" y="28604"/>
                    <a:pt x="300" y="28104"/>
                  </a:cubicBezTo>
                  <a:lnTo>
                    <a:pt x="3338" y="1928"/>
                  </a:lnTo>
                  <a:cubicBezTo>
                    <a:pt x="3453" y="958"/>
                    <a:pt x="4266" y="244"/>
                    <a:pt x="5221" y="244"/>
                  </a:cubicBezTo>
                  <a:close/>
                  <a:moveTo>
                    <a:pt x="5220" y="0"/>
                  </a:moveTo>
                  <a:cubicBezTo>
                    <a:pt x="4144" y="0"/>
                    <a:pt x="3228" y="815"/>
                    <a:pt x="3096" y="1899"/>
                  </a:cubicBezTo>
                  <a:lnTo>
                    <a:pt x="57" y="28076"/>
                  </a:lnTo>
                  <a:cubicBezTo>
                    <a:pt x="0" y="28646"/>
                    <a:pt x="157" y="29203"/>
                    <a:pt x="514" y="29645"/>
                  </a:cubicBezTo>
                  <a:cubicBezTo>
                    <a:pt x="870" y="30102"/>
                    <a:pt x="1370" y="30387"/>
                    <a:pt x="1940" y="30444"/>
                  </a:cubicBezTo>
                  <a:lnTo>
                    <a:pt x="12483" y="31671"/>
                  </a:lnTo>
                  <a:cubicBezTo>
                    <a:pt x="12568" y="31685"/>
                    <a:pt x="12654" y="31685"/>
                    <a:pt x="12739" y="31685"/>
                  </a:cubicBezTo>
                  <a:cubicBezTo>
                    <a:pt x="13823" y="31685"/>
                    <a:pt x="14736" y="30872"/>
                    <a:pt x="14865" y="29802"/>
                  </a:cubicBezTo>
                  <a:lnTo>
                    <a:pt x="17903" y="3611"/>
                  </a:lnTo>
                  <a:cubicBezTo>
                    <a:pt x="18032" y="2441"/>
                    <a:pt x="17190" y="1385"/>
                    <a:pt x="16020" y="1243"/>
                  </a:cubicBezTo>
                  <a:lnTo>
                    <a:pt x="5478" y="16"/>
                  </a:lnTo>
                  <a:cubicBezTo>
                    <a:pt x="5391" y="6"/>
                    <a:pt x="5305" y="0"/>
                    <a:pt x="5220" y="0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251037" y="2872686"/>
              <a:ext cx="100479" cy="97967"/>
            </a:xfrm>
            <a:custGeom>
              <a:rect b="b" l="l" r="r" t="t"/>
              <a:pathLst>
                <a:path extrusionOk="0" h="2379" w="2440">
                  <a:moveTo>
                    <a:pt x="1327" y="239"/>
                  </a:moveTo>
                  <a:cubicBezTo>
                    <a:pt x="1583" y="267"/>
                    <a:pt x="1812" y="396"/>
                    <a:pt x="1969" y="595"/>
                  </a:cubicBezTo>
                  <a:cubicBezTo>
                    <a:pt x="2126" y="795"/>
                    <a:pt x="2197" y="1052"/>
                    <a:pt x="2168" y="1294"/>
                  </a:cubicBezTo>
                  <a:cubicBezTo>
                    <a:pt x="2115" y="1786"/>
                    <a:pt x="1703" y="2142"/>
                    <a:pt x="1220" y="2142"/>
                  </a:cubicBezTo>
                  <a:cubicBezTo>
                    <a:pt x="1184" y="2142"/>
                    <a:pt x="1149" y="2140"/>
                    <a:pt x="1113" y="2136"/>
                  </a:cubicBezTo>
                  <a:cubicBezTo>
                    <a:pt x="856" y="2107"/>
                    <a:pt x="628" y="1979"/>
                    <a:pt x="471" y="1779"/>
                  </a:cubicBezTo>
                  <a:cubicBezTo>
                    <a:pt x="314" y="1580"/>
                    <a:pt x="243" y="1337"/>
                    <a:pt x="271" y="1080"/>
                  </a:cubicBezTo>
                  <a:cubicBezTo>
                    <a:pt x="328" y="595"/>
                    <a:pt x="742" y="239"/>
                    <a:pt x="1227" y="239"/>
                  </a:cubicBezTo>
                  <a:close/>
                  <a:moveTo>
                    <a:pt x="1205" y="1"/>
                  </a:moveTo>
                  <a:cubicBezTo>
                    <a:pt x="612" y="1"/>
                    <a:pt x="109" y="459"/>
                    <a:pt x="43" y="1052"/>
                  </a:cubicBezTo>
                  <a:cubicBezTo>
                    <a:pt x="0" y="1366"/>
                    <a:pt x="86" y="1679"/>
                    <a:pt x="285" y="1922"/>
                  </a:cubicBezTo>
                  <a:cubicBezTo>
                    <a:pt x="485" y="2179"/>
                    <a:pt x="770" y="2336"/>
                    <a:pt x="1084" y="2378"/>
                  </a:cubicBezTo>
                  <a:lnTo>
                    <a:pt x="1227" y="2378"/>
                  </a:lnTo>
                  <a:cubicBezTo>
                    <a:pt x="1826" y="2378"/>
                    <a:pt x="2340" y="1922"/>
                    <a:pt x="2411" y="1323"/>
                  </a:cubicBezTo>
                  <a:cubicBezTo>
                    <a:pt x="2439" y="1009"/>
                    <a:pt x="2354" y="695"/>
                    <a:pt x="2154" y="453"/>
                  </a:cubicBezTo>
                  <a:cubicBezTo>
                    <a:pt x="1954" y="196"/>
                    <a:pt x="1683" y="39"/>
                    <a:pt x="1355" y="10"/>
                  </a:cubicBezTo>
                  <a:cubicBezTo>
                    <a:pt x="1305" y="4"/>
                    <a:pt x="1254" y="1"/>
                    <a:pt x="120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2375564" y="1825696"/>
              <a:ext cx="104021" cy="19437"/>
            </a:xfrm>
            <a:custGeom>
              <a:rect b="b" l="l" r="r" t="t"/>
              <a:pathLst>
                <a:path extrusionOk="0" h="472" w="2526">
                  <a:moveTo>
                    <a:pt x="114" y="0"/>
                  </a:moveTo>
                  <a:cubicBezTo>
                    <a:pt x="72" y="0"/>
                    <a:pt x="15" y="43"/>
                    <a:pt x="15" y="86"/>
                  </a:cubicBezTo>
                  <a:cubicBezTo>
                    <a:pt x="0" y="143"/>
                    <a:pt x="43" y="200"/>
                    <a:pt x="100" y="200"/>
                  </a:cubicBezTo>
                  <a:lnTo>
                    <a:pt x="2411" y="471"/>
                  </a:lnTo>
                  <a:cubicBezTo>
                    <a:pt x="2468" y="471"/>
                    <a:pt x="2511" y="443"/>
                    <a:pt x="2525" y="386"/>
                  </a:cubicBezTo>
                  <a:cubicBezTo>
                    <a:pt x="2525" y="328"/>
                    <a:pt x="2482" y="286"/>
                    <a:pt x="2440" y="27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2424897" y="1788017"/>
              <a:ext cx="15319" cy="14289"/>
            </a:xfrm>
            <a:custGeom>
              <a:rect b="b" l="l" r="r" t="t"/>
              <a:pathLst>
                <a:path extrusionOk="0" h="347" w="372">
                  <a:moveTo>
                    <a:pt x="175" y="1"/>
                  </a:moveTo>
                  <a:cubicBezTo>
                    <a:pt x="86" y="1"/>
                    <a:pt x="15" y="68"/>
                    <a:pt x="15" y="159"/>
                  </a:cubicBezTo>
                  <a:cubicBezTo>
                    <a:pt x="1" y="245"/>
                    <a:pt x="72" y="330"/>
                    <a:pt x="157" y="345"/>
                  </a:cubicBezTo>
                  <a:cubicBezTo>
                    <a:pt x="166" y="346"/>
                    <a:pt x="175" y="347"/>
                    <a:pt x="183" y="347"/>
                  </a:cubicBezTo>
                  <a:cubicBezTo>
                    <a:pt x="272" y="347"/>
                    <a:pt x="344" y="279"/>
                    <a:pt x="357" y="188"/>
                  </a:cubicBezTo>
                  <a:cubicBezTo>
                    <a:pt x="371" y="102"/>
                    <a:pt x="300" y="17"/>
                    <a:pt x="200" y="2"/>
                  </a:cubicBezTo>
                  <a:cubicBezTo>
                    <a:pt x="192" y="1"/>
                    <a:pt x="183" y="1"/>
                    <a:pt x="175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2322113" y="1813877"/>
              <a:ext cx="22361" cy="21290"/>
            </a:xfrm>
            <a:custGeom>
              <a:rect b="b" l="l" r="r" t="t"/>
              <a:pathLst>
                <a:path extrusionOk="0" h="517" w="543">
                  <a:moveTo>
                    <a:pt x="273" y="1"/>
                  </a:moveTo>
                  <a:cubicBezTo>
                    <a:pt x="141" y="1"/>
                    <a:pt x="28" y="97"/>
                    <a:pt x="14" y="230"/>
                  </a:cubicBezTo>
                  <a:cubicBezTo>
                    <a:pt x="0" y="373"/>
                    <a:pt x="100" y="501"/>
                    <a:pt x="243" y="516"/>
                  </a:cubicBezTo>
                  <a:cubicBezTo>
                    <a:pt x="252" y="517"/>
                    <a:pt x="261" y="517"/>
                    <a:pt x="270" y="517"/>
                  </a:cubicBezTo>
                  <a:cubicBezTo>
                    <a:pt x="401" y="517"/>
                    <a:pt x="515" y="421"/>
                    <a:pt x="528" y="287"/>
                  </a:cubicBezTo>
                  <a:cubicBezTo>
                    <a:pt x="542" y="145"/>
                    <a:pt x="442" y="16"/>
                    <a:pt x="300" y="2"/>
                  </a:cubicBezTo>
                  <a:cubicBezTo>
                    <a:pt x="291" y="1"/>
                    <a:pt x="282" y="1"/>
                    <a:pt x="273" y="1"/>
                  </a:cubicBez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2032497" y="1867411"/>
              <a:ext cx="664439" cy="1020440"/>
            </a:xfrm>
            <a:custGeom>
              <a:rect b="b" l="l" r="r" t="t"/>
              <a:pathLst>
                <a:path extrusionOk="0" h="24780" w="16135">
                  <a:moveTo>
                    <a:pt x="2910" y="257"/>
                  </a:moveTo>
                  <a:lnTo>
                    <a:pt x="15863" y="1769"/>
                  </a:lnTo>
                  <a:lnTo>
                    <a:pt x="13224" y="24508"/>
                  </a:lnTo>
                  <a:lnTo>
                    <a:pt x="271" y="23010"/>
                  </a:lnTo>
                  <a:lnTo>
                    <a:pt x="2910" y="257"/>
                  </a:lnTo>
                  <a:close/>
                  <a:moveTo>
                    <a:pt x="2711" y="0"/>
                  </a:moveTo>
                  <a:lnTo>
                    <a:pt x="0" y="23210"/>
                  </a:lnTo>
                  <a:lnTo>
                    <a:pt x="13424" y="24779"/>
                  </a:lnTo>
                  <a:lnTo>
                    <a:pt x="16134" y="1555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1EFEE">
                <a:alpha val="12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7"/>
          <p:cNvSpPr/>
          <p:nvPr/>
        </p:nvSpPr>
        <p:spPr>
          <a:xfrm>
            <a:off x="8024275" y="91125"/>
            <a:ext cx="1119713" cy="336867"/>
          </a:xfrm>
          <a:custGeom>
            <a:rect b="b" l="l" r="r" t="t"/>
            <a:pathLst>
              <a:path extrusionOk="0" h="7284" w="24210">
                <a:moveTo>
                  <a:pt x="1" y="0"/>
                </a:moveTo>
                <a:lnTo>
                  <a:pt x="1" y="277"/>
                </a:lnTo>
                <a:lnTo>
                  <a:pt x="2241" y="277"/>
                </a:lnTo>
                <a:cubicBezTo>
                  <a:pt x="2496" y="277"/>
                  <a:pt x="2728" y="375"/>
                  <a:pt x="2900" y="555"/>
                </a:cubicBezTo>
                <a:lnTo>
                  <a:pt x="4317" y="1971"/>
                </a:lnTo>
                <a:cubicBezTo>
                  <a:pt x="4549" y="2196"/>
                  <a:pt x="4849" y="2323"/>
                  <a:pt x="5178" y="2323"/>
                </a:cubicBezTo>
                <a:lnTo>
                  <a:pt x="11757" y="2323"/>
                </a:lnTo>
                <a:cubicBezTo>
                  <a:pt x="12012" y="2323"/>
                  <a:pt x="12244" y="2420"/>
                  <a:pt x="12416" y="2593"/>
                </a:cubicBezTo>
                <a:lnTo>
                  <a:pt x="16755" y="6931"/>
                </a:lnTo>
                <a:cubicBezTo>
                  <a:pt x="16979" y="7156"/>
                  <a:pt x="17287" y="7283"/>
                  <a:pt x="17609" y="7283"/>
                </a:cubicBezTo>
                <a:lnTo>
                  <a:pt x="20089" y="7283"/>
                </a:lnTo>
                <a:cubicBezTo>
                  <a:pt x="20763" y="7283"/>
                  <a:pt x="21303" y="6744"/>
                  <a:pt x="21303" y="6077"/>
                </a:cubicBezTo>
                <a:lnTo>
                  <a:pt x="21303" y="4698"/>
                </a:lnTo>
                <a:cubicBezTo>
                  <a:pt x="21303" y="4451"/>
                  <a:pt x="21400" y="4219"/>
                  <a:pt x="21572" y="4039"/>
                </a:cubicBezTo>
                <a:lnTo>
                  <a:pt x="24210" y="1409"/>
                </a:lnTo>
                <a:lnTo>
                  <a:pt x="24015" y="1207"/>
                </a:lnTo>
                <a:lnTo>
                  <a:pt x="21378" y="3844"/>
                </a:lnTo>
                <a:cubicBezTo>
                  <a:pt x="21153" y="4069"/>
                  <a:pt x="21025" y="4376"/>
                  <a:pt x="21025" y="4698"/>
                </a:cubicBezTo>
                <a:lnTo>
                  <a:pt x="21025" y="6077"/>
                </a:lnTo>
                <a:cubicBezTo>
                  <a:pt x="21025" y="6586"/>
                  <a:pt x="20606" y="7006"/>
                  <a:pt x="20089" y="7006"/>
                </a:cubicBezTo>
                <a:lnTo>
                  <a:pt x="17609" y="7006"/>
                </a:lnTo>
                <a:cubicBezTo>
                  <a:pt x="17361" y="7006"/>
                  <a:pt x="17129" y="6909"/>
                  <a:pt x="16949" y="6736"/>
                </a:cubicBezTo>
                <a:lnTo>
                  <a:pt x="12619" y="2398"/>
                </a:lnTo>
                <a:cubicBezTo>
                  <a:pt x="12386" y="2173"/>
                  <a:pt x="12079" y="2046"/>
                  <a:pt x="11757" y="2046"/>
                </a:cubicBezTo>
                <a:lnTo>
                  <a:pt x="5178" y="2046"/>
                </a:lnTo>
                <a:cubicBezTo>
                  <a:pt x="4924" y="2046"/>
                  <a:pt x="4691" y="1948"/>
                  <a:pt x="4519" y="1768"/>
                </a:cubicBezTo>
                <a:lnTo>
                  <a:pt x="3103" y="352"/>
                </a:lnTo>
                <a:cubicBezTo>
                  <a:pt x="2870" y="128"/>
                  <a:pt x="2571" y="0"/>
                  <a:pt x="22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7"/>
          <p:cNvGrpSpPr/>
          <p:nvPr/>
        </p:nvGrpSpPr>
        <p:grpSpPr>
          <a:xfrm>
            <a:off x="-247640" y="-642789"/>
            <a:ext cx="1291565" cy="1291624"/>
            <a:chOff x="3734875" y="-378091"/>
            <a:chExt cx="910579" cy="910620"/>
          </a:xfrm>
        </p:grpSpPr>
        <p:sp>
          <p:nvSpPr>
            <p:cNvPr id="191" name="Google Shape;191;p7"/>
            <p:cNvSpPr/>
            <p:nvPr/>
          </p:nvSpPr>
          <p:spPr>
            <a:xfrm>
              <a:off x="3734875" y="-378091"/>
              <a:ext cx="910579" cy="910620"/>
            </a:xfrm>
            <a:custGeom>
              <a:rect b="b" l="l" r="r" t="t"/>
              <a:pathLst>
                <a:path extrusionOk="0" h="21993" w="21992">
                  <a:moveTo>
                    <a:pt x="11000" y="1762"/>
                  </a:moveTo>
                  <a:cubicBezTo>
                    <a:pt x="16087" y="1762"/>
                    <a:pt x="20238" y="5905"/>
                    <a:pt x="20238" y="11000"/>
                  </a:cubicBezTo>
                  <a:cubicBezTo>
                    <a:pt x="20238" y="16095"/>
                    <a:pt x="16087" y="20239"/>
                    <a:pt x="11000" y="20239"/>
                  </a:cubicBezTo>
                  <a:cubicBezTo>
                    <a:pt x="5905" y="20239"/>
                    <a:pt x="1754" y="16095"/>
                    <a:pt x="1754" y="11000"/>
                  </a:cubicBezTo>
                  <a:cubicBezTo>
                    <a:pt x="1754" y="5905"/>
                    <a:pt x="5905" y="1762"/>
                    <a:pt x="11000" y="1762"/>
                  </a:cubicBezTo>
                  <a:close/>
                  <a:moveTo>
                    <a:pt x="11000" y="1"/>
                  </a:moveTo>
                  <a:cubicBezTo>
                    <a:pt x="4931" y="1"/>
                    <a:pt x="0" y="4931"/>
                    <a:pt x="0" y="11000"/>
                  </a:cubicBezTo>
                  <a:cubicBezTo>
                    <a:pt x="0" y="17062"/>
                    <a:pt x="4931" y="21992"/>
                    <a:pt x="11000" y="21992"/>
                  </a:cubicBezTo>
                  <a:cubicBezTo>
                    <a:pt x="17061" y="21992"/>
                    <a:pt x="21992" y="17062"/>
                    <a:pt x="21992" y="11000"/>
                  </a:cubicBezTo>
                  <a:cubicBezTo>
                    <a:pt x="21992" y="4931"/>
                    <a:pt x="17061" y="1"/>
                    <a:pt x="11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878222" y="-234744"/>
              <a:ext cx="623891" cy="623932"/>
            </a:xfrm>
            <a:custGeom>
              <a:rect b="b" l="l" r="r" t="t"/>
              <a:pathLst>
                <a:path extrusionOk="0" h="15069" w="15068">
                  <a:moveTo>
                    <a:pt x="7538" y="1177"/>
                  </a:moveTo>
                  <a:cubicBezTo>
                    <a:pt x="11044" y="1177"/>
                    <a:pt x="13899" y="4024"/>
                    <a:pt x="13899" y="7538"/>
                  </a:cubicBezTo>
                  <a:cubicBezTo>
                    <a:pt x="13899" y="11045"/>
                    <a:pt x="11044" y="13900"/>
                    <a:pt x="7538" y="13900"/>
                  </a:cubicBezTo>
                  <a:cubicBezTo>
                    <a:pt x="4024" y="13900"/>
                    <a:pt x="1169" y="11045"/>
                    <a:pt x="1169" y="7538"/>
                  </a:cubicBezTo>
                  <a:cubicBezTo>
                    <a:pt x="1169" y="4024"/>
                    <a:pt x="4024" y="1177"/>
                    <a:pt x="7538" y="1177"/>
                  </a:cubicBezTo>
                  <a:close/>
                  <a:moveTo>
                    <a:pt x="7538" y="1"/>
                  </a:moveTo>
                  <a:cubicBezTo>
                    <a:pt x="3379" y="1"/>
                    <a:pt x="0" y="3380"/>
                    <a:pt x="0" y="7538"/>
                  </a:cubicBezTo>
                  <a:cubicBezTo>
                    <a:pt x="0" y="11689"/>
                    <a:pt x="3379" y="15068"/>
                    <a:pt x="7538" y="15068"/>
                  </a:cubicBezTo>
                  <a:cubicBezTo>
                    <a:pt x="11689" y="15068"/>
                    <a:pt x="15068" y="11689"/>
                    <a:pt x="15068" y="7538"/>
                  </a:cubicBezTo>
                  <a:cubicBezTo>
                    <a:pt x="15068" y="3380"/>
                    <a:pt x="11689" y="1"/>
                    <a:pt x="7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7"/>
          <p:cNvSpPr/>
          <p:nvPr/>
        </p:nvSpPr>
        <p:spPr>
          <a:xfrm>
            <a:off x="3776525" y="-213099"/>
            <a:ext cx="599981" cy="590951"/>
          </a:xfrm>
          <a:custGeom>
            <a:rect b="b" l="l" r="r" t="t"/>
            <a:pathLst>
              <a:path extrusionOk="0" h="8835" w="8970">
                <a:moveTo>
                  <a:pt x="4429" y="2960"/>
                </a:moveTo>
                <a:cubicBezTo>
                  <a:pt x="5171" y="2960"/>
                  <a:pt x="5778" y="3552"/>
                  <a:pt x="5778" y="4286"/>
                </a:cubicBezTo>
                <a:cubicBezTo>
                  <a:pt x="5778" y="5013"/>
                  <a:pt x="5171" y="5605"/>
                  <a:pt x="4429" y="5605"/>
                </a:cubicBezTo>
                <a:cubicBezTo>
                  <a:pt x="3687" y="5605"/>
                  <a:pt x="3088" y="5013"/>
                  <a:pt x="3088" y="4286"/>
                </a:cubicBezTo>
                <a:cubicBezTo>
                  <a:pt x="3088" y="3552"/>
                  <a:pt x="3687" y="2960"/>
                  <a:pt x="4429" y="2960"/>
                </a:cubicBezTo>
                <a:close/>
                <a:moveTo>
                  <a:pt x="4429" y="2555"/>
                </a:moveTo>
                <a:cubicBezTo>
                  <a:pt x="3470" y="2555"/>
                  <a:pt x="2683" y="3334"/>
                  <a:pt x="2683" y="4286"/>
                </a:cubicBezTo>
                <a:cubicBezTo>
                  <a:pt x="2683" y="5238"/>
                  <a:pt x="3470" y="6009"/>
                  <a:pt x="4429" y="6009"/>
                </a:cubicBezTo>
                <a:cubicBezTo>
                  <a:pt x="5396" y="6009"/>
                  <a:pt x="6182" y="5238"/>
                  <a:pt x="6182" y="4286"/>
                </a:cubicBezTo>
                <a:cubicBezTo>
                  <a:pt x="6182" y="3334"/>
                  <a:pt x="5396" y="2555"/>
                  <a:pt x="4429" y="2555"/>
                </a:cubicBezTo>
                <a:close/>
                <a:moveTo>
                  <a:pt x="4961" y="405"/>
                </a:moveTo>
                <a:cubicBezTo>
                  <a:pt x="5058" y="405"/>
                  <a:pt x="5148" y="480"/>
                  <a:pt x="5156" y="577"/>
                </a:cubicBezTo>
                <a:lnTo>
                  <a:pt x="5216" y="1094"/>
                </a:lnTo>
                <a:cubicBezTo>
                  <a:pt x="5231" y="1177"/>
                  <a:pt x="5283" y="1244"/>
                  <a:pt x="5366" y="1266"/>
                </a:cubicBezTo>
                <a:cubicBezTo>
                  <a:pt x="5650" y="1341"/>
                  <a:pt x="5920" y="1454"/>
                  <a:pt x="6167" y="1596"/>
                </a:cubicBezTo>
                <a:cubicBezTo>
                  <a:pt x="6202" y="1613"/>
                  <a:pt x="6239" y="1623"/>
                  <a:pt x="6275" y="1623"/>
                </a:cubicBezTo>
                <a:cubicBezTo>
                  <a:pt x="6318" y="1623"/>
                  <a:pt x="6360" y="1610"/>
                  <a:pt x="6392" y="1581"/>
                </a:cubicBezTo>
                <a:lnTo>
                  <a:pt x="6804" y="1259"/>
                </a:lnTo>
                <a:cubicBezTo>
                  <a:pt x="6838" y="1232"/>
                  <a:pt x="6880" y="1218"/>
                  <a:pt x="6922" y="1218"/>
                </a:cubicBezTo>
                <a:cubicBezTo>
                  <a:pt x="6972" y="1218"/>
                  <a:pt x="7022" y="1237"/>
                  <a:pt x="7059" y="1274"/>
                </a:cubicBezTo>
                <a:lnTo>
                  <a:pt x="7711" y="1918"/>
                </a:lnTo>
                <a:cubicBezTo>
                  <a:pt x="7778" y="1978"/>
                  <a:pt x="7786" y="2083"/>
                  <a:pt x="7726" y="2158"/>
                </a:cubicBezTo>
                <a:lnTo>
                  <a:pt x="7389" y="2570"/>
                </a:lnTo>
                <a:cubicBezTo>
                  <a:pt x="7344" y="2638"/>
                  <a:pt x="7336" y="2728"/>
                  <a:pt x="7374" y="2802"/>
                </a:cubicBezTo>
                <a:cubicBezTo>
                  <a:pt x="7509" y="3042"/>
                  <a:pt x="7613" y="3290"/>
                  <a:pt x="7681" y="3552"/>
                </a:cubicBezTo>
                <a:cubicBezTo>
                  <a:pt x="7703" y="3627"/>
                  <a:pt x="7771" y="3687"/>
                  <a:pt x="7853" y="3694"/>
                </a:cubicBezTo>
                <a:lnTo>
                  <a:pt x="8393" y="3762"/>
                </a:lnTo>
                <a:cubicBezTo>
                  <a:pt x="8498" y="3769"/>
                  <a:pt x="8565" y="3851"/>
                  <a:pt x="8565" y="3949"/>
                </a:cubicBezTo>
                <a:lnTo>
                  <a:pt x="8565" y="4848"/>
                </a:lnTo>
                <a:cubicBezTo>
                  <a:pt x="8565" y="4945"/>
                  <a:pt x="8498" y="5020"/>
                  <a:pt x="8393" y="5035"/>
                </a:cubicBezTo>
                <a:lnTo>
                  <a:pt x="7846" y="5095"/>
                </a:lnTo>
                <a:cubicBezTo>
                  <a:pt x="7763" y="5103"/>
                  <a:pt x="7696" y="5163"/>
                  <a:pt x="7673" y="5245"/>
                </a:cubicBezTo>
                <a:cubicBezTo>
                  <a:pt x="7606" y="5507"/>
                  <a:pt x="7494" y="5755"/>
                  <a:pt x="7351" y="6002"/>
                </a:cubicBezTo>
                <a:cubicBezTo>
                  <a:pt x="7314" y="6069"/>
                  <a:pt x="7321" y="6167"/>
                  <a:pt x="7374" y="6227"/>
                </a:cubicBezTo>
                <a:lnTo>
                  <a:pt x="7726" y="6669"/>
                </a:lnTo>
                <a:cubicBezTo>
                  <a:pt x="7786" y="6744"/>
                  <a:pt x="7778" y="6856"/>
                  <a:pt x="7711" y="6923"/>
                </a:cubicBezTo>
                <a:lnTo>
                  <a:pt x="7059" y="7560"/>
                </a:lnTo>
                <a:cubicBezTo>
                  <a:pt x="7022" y="7597"/>
                  <a:pt x="6972" y="7616"/>
                  <a:pt x="6922" y="7616"/>
                </a:cubicBezTo>
                <a:cubicBezTo>
                  <a:pt x="6880" y="7616"/>
                  <a:pt x="6838" y="7603"/>
                  <a:pt x="6804" y="7575"/>
                </a:cubicBezTo>
                <a:lnTo>
                  <a:pt x="6347" y="7216"/>
                </a:lnTo>
                <a:cubicBezTo>
                  <a:pt x="6309" y="7190"/>
                  <a:pt x="6263" y="7177"/>
                  <a:pt x="6219" y="7177"/>
                </a:cubicBezTo>
                <a:cubicBezTo>
                  <a:pt x="6185" y="7177"/>
                  <a:pt x="6151" y="7185"/>
                  <a:pt x="6122" y="7201"/>
                </a:cubicBezTo>
                <a:cubicBezTo>
                  <a:pt x="5875" y="7336"/>
                  <a:pt x="5613" y="7440"/>
                  <a:pt x="5336" y="7508"/>
                </a:cubicBezTo>
                <a:cubicBezTo>
                  <a:pt x="5253" y="7530"/>
                  <a:pt x="5193" y="7598"/>
                  <a:pt x="5186" y="7680"/>
                </a:cubicBezTo>
                <a:lnTo>
                  <a:pt x="5118" y="8265"/>
                </a:lnTo>
                <a:cubicBezTo>
                  <a:pt x="5111" y="8355"/>
                  <a:pt x="5028" y="8430"/>
                  <a:pt x="4924" y="8430"/>
                </a:cubicBezTo>
                <a:lnTo>
                  <a:pt x="4009" y="8430"/>
                </a:lnTo>
                <a:cubicBezTo>
                  <a:pt x="3912" y="8430"/>
                  <a:pt x="3822" y="8355"/>
                  <a:pt x="3815" y="8257"/>
                </a:cubicBezTo>
                <a:lnTo>
                  <a:pt x="3747" y="7665"/>
                </a:lnTo>
                <a:cubicBezTo>
                  <a:pt x="3732" y="7583"/>
                  <a:pt x="3680" y="7515"/>
                  <a:pt x="3597" y="7493"/>
                </a:cubicBezTo>
                <a:cubicBezTo>
                  <a:pt x="3343" y="7418"/>
                  <a:pt x="3095" y="7313"/>
                  <a:pt x="2863" y="7186"/>
                </a:cubicBezTo>
                <a:cubicBezTo>
                  <a:pt x="2833" y="7171"/>
                  <a:pt x="2803" y="7163"/>
                  <a:pt x="2766" y="7163"/>
                </a:cubicBezTo>
                <a:cubicBezTo>
                  <a:pt x="2721" y="7163"/>
                  <a:pt x="2676" y="7178"/>
                  <a:pt x="2638" y="7201"/>
                </a:cubicBezTo>
                <a:lnTo>
                  <a:pt x="2166" y="7575"/>
                </a:lnTo>
                <a:cubicBezTo>
                  <a:pt x="2132" y="7603"/>
                  <a:pt x="2090" y="7616"/>
                  <a:pt x="2048" y="7616"/>
                </a:cubicBezTo>
                <a:cubicBezTo>
                  <a:pt x="1998" y="7616"/>
                  <a:pt x="1948" y="7597"/>
                  <a:pt x="1911" y="7560"/>
                </a:cubicBezTo>
                <a:lnTo>
                  <a:pt x="1260" y="6916"/>
                </a:lnTo>
                <a:cubicBezTo>
                  <a:pt x="1192" y="6849"/>
                  <a:pt x="1185" y="6744"/>
                  <a:pt x="1245" y="6676"/>
                </a:cubicBezTo>
                <a:lnTo>
                  <a:pt x="1619" y="6204"/>
                </a:lnTo>
                <a:cubicBezTo>
                  <a:pt x="1672" y="6137"/>
                  <a:pt x="1679" y="6047"/>
                  <a:pt x="1642" y="5979"/>
                </a:cubicBezTo>
                <a:cubicBezTo>
                  <a:pt x="1514" y="5762"/>
                  <a:pt x="1417" y="5530"/>
                  <a:pt x="1342" y="5283"/>
                </a:cubicBezTo>
                <a:cubicBezTo>
                  <a:pt x="1320" y="5208"/>
                  <a:pt x="1252" y="5148"/>
                  <a:pt x="1170" y="5140"/>
                </a:cubicBezTo>
                <a:lnTo>
                  <a:pt x="578" y="5073"/>
                </a:lnTo>
                <a:cubicBezTo>
                  <a:pt x="473" y="5058"/>
                  <a:pt x="405" y="4983"/>
                  <a:pt x="405" y="4885"/>
                </a:cubicBezTo>
                <a:lnTo>
                  <a:pt x="405" y="3986"/>
                </a:lnTo>
                <a:cubicBezTo>
                  <a:pt x="405" y="3889"/>
                  <a:pt x="473" y="3807"/>
                  <a:pt x="570" y="3799"/>
                </a:cubicBezTo>
                <a:lnTo>
                  <a:pt x="1140" y="3732"/>
                </a:lnTo>
                <a:cubicBezTo>
                  <a:pt x="1222" y="3724"/>
                  <a:pt x="1297" y="3664"/>
                  <a:pt x="1312" y="3582"/>
                </a:cubicBezTo>
                <a:cubicBezTo>
                  <a:pt x="1379" y="3319"/>
                  <a:pt x="1484" y="3065"/>
                  <a:pt x="1619" y="2825"/>
                </a:cubicBezTo>
                <a:cubicBezTo>
                  <a:pt x="1657" y="2758"/>
                  <a:pt x="1649" y="2668"/>
                  <a:pt x="1597" y="2600"/>
                </a:cubicBezTo>
                <a:lnTo>
                  <a:pt x="1245" y="2158"/>
                </a:lnTo>
                <a:cubicBezTo>
                  <a:pt x="1185" y="2091"/>
                  <a:pt x="1192" y="1978"/>
                  <a:pt x="1260" y="1911"/>
                </a:cubicBezTo>
                <a:lnTo>
                  <a:pt x="1911" y="1274"/>
                </a:lnTo>
                <a:cubicBezTo>
                  <a:pt x="1948" y="1237"/>
                  <a:pt x="1998" y="1218"/>
                  <a:pt x="2048" y="1218"/>
                </a:cubicBezTo>
                <a:cubicBezTo>
                  <a:pt x="2090" y="1218"/>
                  <a:pt x="2132" y="1232"/>
                  <a:pt x="2166" y="1259"/>
                </a:cubicBezTo>
                <a:lnTo>
                  <a:pt x="2593" y="1589"/>
                </a:lnTo>
                <a:cubicBezTo>
                  <a:pt x="2631" y="1618"/>
                  <a:pt x="2675" y="1633"/>
                  <a:pt x="2719" y="1633"/>
                </a:cubicBezTo>
                <a:cubicBezTo>
                  <a:pt x="2754" y="1633"/>
                  <a:pt x="2788" y="1624"/>
                  <a:pt x="2818" y="1604"/>
                </a:cubicBezTo>
                <a:cubicBezTo>
                  <a:pt x="3073" y="1454"/>
                  <a:pt x="3350" y="1341"/>
                  <a:pt x="3642" y="1266"/>
                </a:cubicBezTo>
                <a:cubicBezTo>
                  <a:pt x="3725" y="1244"/>
                  <a:pt x="3777" y="1177"/>
                  <a:pt x="3792" y="1094"/>
                </a:cubicBezTo>
                <a:lnTo>
                  <a:pt x="3852" y="577"/>
                </a:lnTo>
                <a:cubicBezTo>
                  <a:pt x="3860" y="480"/>
                  <a:pt x="3949" y="405"/>
                  <a:pt x="4047" y="405"/>
                </a:cubicBezTo>
                <a:close/>
                <a:moveTo>
                  <a:pt x="4047" y="0"/>
                </a:moveTo>
                <a:cubicBezTo>
                  <a:pt x="3740" y="0"/>
                  <a:pt x="3485" y="225"/>
                  <a:pt x="3447" y="525"/>
                </a:cubicBezTo>
                <a:lnTo>
                  <a:pt x="3402" y="914"/>
                </a:lnTo>
                <a:cubicBezTo>
                  <a:pt x="3170" y="982"/>
                  <a:pt x="2945" y="1079"/>
                  <a:pt x="2736" y="1192"/>
                </a:cubicBezTo>
                <a:lnTo>
                  <a:pt x="2413" y="944"/>
                </a:lnTo>
                <a:cubicBezTo>
                  <a:pt x="2306" y="858"/>
                  <a:pt x="2177" y="816"/>
                  <a:pt x="2047" y="816"/>
                </a:cubicBezTo>
                <a:cubicBezTo>
                  <a:pt x="1895" y="816"/>
                  <a:pt x="1744" y="873"/>
                  <a:pt x="1627" y="982"/>
                </a:cubicBezTo>
                <a:lnTo>
                  <a:pt x="975" y="1626"/>
                </a:lnTo>
                <a:cubicBezTo>
                  <a:pt x="758" y="1836"/>
                  <a:pt x="743" y="2181"/>
                  <a:pt x="930" y="2413"/>
                </a:cubicBezTo>
                <a:lnTo>
                  <a:pt x="1200" y="2750"/>
                </a:lnTo>
                <a:cubicBezTo>
                  <a:pt x="1102" y="2945"/>
                  <a:pt x="1020" y="3140"/>
                  <a:pt x="960" y="3349"/>
                </a:cubicBezTo>
                <a:lnTo>
                  <a:pt x="525" y="3394"/>
                </a:lnTo>
                <a:cubicBezTo>
                  <a:pt x="226" y="3432"/>
                  <a:pt x="1" y="3679"/>
                  <a:pt x="1" y="3986"/>
                </a:cubicBezTo>
                <a:lnTo>
                  <a:pt x="1" y="4885"/>
                </a:lnTo>
                <a:cubicBezTo>
                  <a:pt x="1" y="5185"/>
                  <a:pt x="226" y="5440"/>
                  <a:pt x="525" y="5477"/>
                </a:cubicBezTo>
                <a:lnTo>
                  <a:pt x="997" y="5530"/>
                </a:lnTo>
                <a:cubicBezTo>
                  <a:pt x="1057" y="5710"/>
                  <a:pt x="1132" y="5889"/>
                  <a:pt x="1222" y="6054"/>
                </a:cubicBezTo>
                <a:lnTo>
                  <a:pt x="930" y="6421"/>
                </a:lnTo>
                <a:cubicBezTo>
                  <a:pt x="743" y="6654"/>
                  <a:pt x="758" y="6991"/>
                  <a:pt x="975" y="7201"/>
                </a:cubicBezTo>
                <a:lnTo>
                  <a:pt x="1627" y="7845"/>
                </a:lnTo>
                <a:cubicBezTo>
                  <a:pt x="1740" y="7959"/>
                  <a:pt x="1894" y="8018"/>
                  <a:pt x="2048" y="8018"/>
                </a:cubicBezTo>
                <a:cubicBezTo>
                  <a:pt x="2177" y="8018"/>
                  <a:pt x="2307" y="7976"/>
                  <a:pt x="2413" y="7890"/>
                </a:cubicBezTo>
                <a:lnTo>
                  <a:pt x="2788" y="7605"/>
                </a:lnTo>
                <a:cubicBezTo>
                  <a:pt x="2968" y="7695"/>
                  <a:pt x="3163" y="7778"/>
                  <a:pt x="3358" y="7838"/>
                </a:cubicBezTo>
                <a:lnTo>
                  <a:pt x="3410" y="8310"/>
                </a:lnTo>
                <a:cubicBezTo>
                  <a:pt x="3447" y="8609"/>
                  <a:pt x="3702" y="8834"/>
                  <a:pt x="4009" y="8834"/>
                </a:cubicBezTo>
                <a:lnTo>
                  <a:pt x="4924" y="8834"/>
                </a:lnTo>
                <a:cubicBezTo>
                  <a:pt x="5231" y="8834"/>
                  <a:pt x="5485" y="8609"/>
                  <a:pt x="5523" y="8310"/>
                </a:cubicBezTo>
                <a:lnTo>
                  <a:pt x="5575" y="7868"/>
                </a:lnTo>
                <a:cubicBezTo>
                  <a:pt x="5785" y="7800"/>
                  <a:pt x="5995" y="7718"/>
                  <a:pt x="6197" y="7613"/>
                </a:cubicBezTo>
                <a:lnTo>
                  <a:pt x="6557" y="7890"/>
                </a:lnTo>
                <a:cubicBezTo>
                  <a:pt x="6664" y="7977"/>
                  <a:pt x="6794" y="8018"/>
                  <a:pt x="6924" y="8018"/>
                </a:cubicBezTo>
                <a:cubicBezTo>
                  <a:pt x="7075" y="8018"/>
                  <a:pt x="7227" y="7962"/>
                  <a:pt x="7344" y="7853"/>
                </a:cubicBezTo>
                <a:lnTo>
                  <a:pt x="7996" y="7208"/>
                </a:lnTo>
                <a:cubicBezTo>
                  <a:pt x="8213" y="6998"/>
                  <a:pt x="8228" y="6654"/>
                  <a:pt x="8040" y="6421"/>
                </a:cubicBezTo>
                <a:lnTo>
                  <a:pt x="7771" y="6084"/>
                </a:lnTo>
                <a:cubicBezTo>
                  <a:pt x="7876" y="5889"/>
                  <a:pt x="7958" y="5687"/>
                  <a:pt x="8026" y="5485"/>
                </a:cubicBezTo>
                <a:lnTo>
                  <a:pt x="8445" y="5432"/>
                </a:lnTo>
                <a:cubicBezTo>
                  <a:pt x="8745" y="5402"/>
                  <a:pt x="8970" y="5148"/>
                  <a:pt x="8970" y="4848"/>
                </a:cubicBezTo>
                <a:lnTo>
                  <a:pt x="8970" y="3949"/>
                </a:lnTo>
                <a:cubicBezTo>
                  <a:pt x="8970" y="3649"/>
                  <a:pt x="8745" y="3394"/>
                  <a:pt x="8445" y="3357"/>
                </a:cubicBezTo>
                <a:lnTo>
                  <a:pt x="8033" y="3312"/>
                </a:lnTo>
                <a:cubicBezTo>
                  <a:pt x="7973" y="3110"/>
                  <a:pt x="7891" y="2915"/>
                  <a:pt x="7793" y="2720"/>
                </a:cubicBezTo>
                <a:lnTo>
                  <a:pt x="8040" y="2413"/>
                </a:lnTo>
                <a:cubicBezTo>
                  <a:pt x="8228" y="2173"/>
                  <a:pt x="8213" y="1843"/>
                  <a:pt x="7996" y="1626"/>
                </a:cubicBezTo>
                <a:lnTo>
                  <a:pt x="7344" y="989"/>
                </a:lnTo>
                <a:cubicBezTo>
                  <a:pt x="7230" y="875"/>
                  <a:pt x="7076" y="817"/>
                  <a:pt x="6923" y="817"/>
                </a:cubicBezTo>
                <a:cubicBezTo>
                  <a:pt x="6793" y="817"/>
                  <a:pt x="6663" y="859"/>
                  <a:pt x="6557" y="944"/>
                </a:cubicBezTo>
                <a:lnTo>
                  <a:pt x="6250" y="1177"/>
                </a:lnTo>
                <a:cubicBezTo>
                  <a:pt x="6047" y="1072"/>
                  <a:pt x="5830" y="982"/>
                  <a:pt x="5605" y="914"/>
                </a:cubicBezTo>
                <a:lnTo>
                  <a:pt x="5560" y="525"/>
                </a:lnTo>
                <a:cubicBezTo>
                  <a:pt x="5523" y="225"/>
                  <a:pt x="5268" y="0"/>
                  <a:pt x="49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>
            <a:off x="8703257" y="4837823"/>
            <a:ext cx="116367" cy="116319"/>
          </a:xfrm>
          <a:custGeom>
            <a:rect b="b" l="l" r="r" t="t"/>
            <a:pathLst>
              <a:path extrusionOk="0" h="2436" w="2437">
                <a:moveTo>
                  <a:pt x="1222" y="278"/>
                </a:moveTo>
                <a:cubicBezTo>
                  <a:pt x="1732" y="278"/>
                  <a:pt x="2159" y="705"/>
                  <a:pt x="2159" y="1222"/>
                </a:cubicBezTo>
                <a:cubicBezTo>
                  <a:pt x="2159" y="1731"/>
                  <a:pt x="1732" y="2158"/>
                  <a:pt x="1222" y="2158"/>
                </a:cubicBezTo>
                <a:cubicBezTo>
                  <a:pt x="705" y="2158"/>
                  <a:pt x="278" y="1731"/>
                  <a:pt x="278" y="1222"/>
                </a:cubicBezTo>
                <a:cubicBezTo>
                  <a:pt x="278" y="705"/>
                  <a:pt x="705" y="278"/>
                  <a:pt x="1222" y="278"/>
                </a:cubicBezTo>
                <a:close/>
                <a:moveTo>
                  <a:pt x="1222" y="0"/>
                </a:moveTo>
                <a:cubicBezTo>
                  <a:pt x="548" y="0"/>
                  <a:pt x="1" y="547"/>
                  <a:pt x="1" y="1222"/>
                </a:cubicBezTo>
                <a:cubicBezTo>
                  <a:pt x="1" y="1888"/>
                  <a:pt x="548" y="2435"/>
                  <a:pt x="1222" y="2435"/>
                </a:cubicBezTo>
                <a:cubicBezTo>
                  <a:pt x="1889" y="2435"/>
                  <a:pt x="2436" y="1888"/>
                  <a:pt x="2436" y="1222"/>
                </a:cubicBezTo>
                <a:cubicBezTo>
                  <a:pt x="2436" y="547"/>
                  <a:pt x="1889" y="0"/>
                  <a:pt x="12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2927669" y="4786360"/>
            <a:ext cx="219311" cy="219249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>
            <a:off x="1833334" y="4725250"/>
            <a:ext cx="742553" cy="47316"/>
          </a:xfrm>
          <a:custGeom>
            <a:rect b="b" l="l" r="r" t="t"/>
            <a:pathLst>
              <a:path extrusionOk="0" h="848" w="13308">
                <a:moveTo>
                  <a:pt x="420" y="1"/>
                </a:moveTo>
                <a:cubicBezTo>
                  <a:pt x="188" y="1"/>
                  <a:pt x="1" y="188"/>
                  <a:pt x="1" y="428"/>
                </a:cubicBezTo>
                <a:cubicBezTo>
                  <a:pt x="1" y="660"/>
                  <a:pt x="188" y="848"/>
                  <a:pt x="420" y="848"/>
                </a:cubicBezTo>
                <a:lnTo>
                  <a:pt x="12888" y="848"/>
                </a:lnTo>
                <a:cubicBezTo>
                  <a:pt x="13120" y="848"/>
                  <a:pt x="13308" y="660"/>
                  <a:pt x="13308" y="428"/>
                </a:cubicBezTo>
                <a:cubicBezTo>
                  <a:pt x="13308" y="188"/>
                  <a:pt x="13120" y="1"/>
                  <a:pt x="1288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"/>
          <p:cNvSpPr txBox="1"/>
          <p:nvPr>
            <p:ph type="title"/>
          </p:nvPr>
        </p:nvSpPr>
        <p:spPr>
          <a:xfrm>
            <a:off x="713225" y="1150750"/>
            <a:ext cx="38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8" name="Google Shape;198;p7"/>
          <p:cNvSpPr txBox="1"/>
          <p:nvPr>
            <p:ph idx="1" type="subTitle"/>
          </p:nvPr>
        </p:nvSpPr>
        <p:spPr>
          <a:xfrm>
            <a:off x="713225" y="1723450"/>
            <a:ext cx="38151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99" name="Google Shape;199;p7"/>
          <p:cNvSpPr/>
          <p:nvPr>
            <p:ph idx="2" type="pic"/>
          </p:nvPr>
        </p:nvSpPr>
        <p:spPr>
          <a:xfrm>
            <a:off x="5343800" y="539500"/>
            <a:ext cx="30870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" name="Google Shape;204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io"/>
              <a:buNone/>
              <a:defRPr sz="30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●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○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Char char="■"/>
              <a:defRPr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freepik.com/free-vector/artificial-intelligence-concept-twitch-banner_42089905.htm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vector/artificial-intelligence-concept-youtube-thumbnail_42089932.htm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vector/modern-mobile-phone-with-icons-background_956058.htm/?utm_source=slidesgo_template&amp;utm_medium=referral-link&amp;utm_campaign=s%20g_resources&amp;utm_content=freepik" TargetMode="External"/><Relationship Id="rId6" Type="http://schemas.openxmlformats.org/officeDocument/2006/relationships/hyperlink" Target="https://wepik.com/ai?utm_source=slidesgo-referral&amp;utm_medium=presentation-attribution&amp;utm_campaign=ai-generated-images-by-wepi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3"/>
          <p:cNvSpPr txBox="1"/>
          <p:nvPr>
            <p:ph type="ctrTitle"/>
          </p:nvPr>
        </p:nvSpPr>
        <p:spPr>
          <a:xfrm>
            <a:off x="2379413" y="457750"/>
            <a:ext cx="4528800" cy="23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Phone Pricing</a:t>
            </a:r>
            <a:endParaRPr/>
          </a:p>
        </p:txBody>
      </p:sp>
      <p:sp>
        <p:nvSpPr>
          <p:cNvPr id="611" name="Google Shape;611;p23"/>
          <p:cNvSpPr txBox="1"/>
          <p:nvPr>
            <p:ph idx="1" type="subTitle"/>
          </p:nvPr>
        </p:nvSpPr>
        <p:spPr>
          <a:xfrm>
            <a:off x="2379425" y="2890200"/>
            <a:ext cx="4528800" cy="11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FCCA Team 6 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 Jia Wei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Revathi Selvasevaran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Sivagurunathan </a:t>
            </a:r>
            <a:r>
              <a:rPr lang="en"/>
              <a:t>Keerthivasan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2"/>
          <p:cNvSpPr txBox="1"/>
          <p:nvPr>
            <p:ph type="title"/>
          </p:nvPr>
        </p:nvSpPr>
        <p:spPr>
          <a:xfrm>
            <a:off x="713225" y="1150750"/>
            <a:ext cx="38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Analysis</a:t>
            </a:r>
            <a:endParaRPr/>
          </a:p>
        </p:txBody>
      </p:sp>
      <p:sp>
        <p:nvSpPr>
          <p:cNvPr id="710" name="Google Shape;710;p32"/>
          <p:cNvSpPr txBox="1"/>
          <p:nvPr>
            <p:ph idx="1" type="subTitle"/>
          </p:nvPr>
        </p:nvSpPr>
        <p:spPr>
          <a:xfrm>
            <a:off x="713225" y="1723450"/>
            <a:ext cx="3815100" cy="23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Due to the lack of diversity in the price of the data, we decided to split them into different price ranges: Low priced phone, mid price phone and high </a:t>
            </a:r>
            <a:r>
              <a:rPr lang="en"/>
              <a:t>priced phone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priced phones are in the 25th quantile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priced phones are in the 75th quantile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remaining will be your mid priced phone</a:t>
            </a:r>
            <a:endParaRPr/>
          </a:p>
        </p:txBody>
      </p:sp>
      <p:sp>
        <p:nvSpPr>
          <p:cNvPr id="711" name="Google Shape;711;p32"/>
          <p:cNvSpPr/>
          <p:nvPr/>
        </p:nvSpPr>
        <p:spPr>
          <a:xfrm>
            <a:off x="5124506" y="3800940"/>
            <a:ext cx="411041" cy="410950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825" y="1150750"/>
            <a:ext cx="4322600" cy="301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3"/>
          <p:cNvSpPr txBox="1"/>
          <p:nvPr>
            <p:ph type="title"/>
          </p:nvPr>
        </p:nvSpPr>
        <p:spPr>
          <a:xfrm>
            <a:off x="68975" y="760700"/>
            <a:ext cx="38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analysis</a:t>
            </a:r>
            <a:endParaRPr/>
          </a:p>
        </p:txBody>
      </p:sp>
      <p:sp>
        <p:nvSpPr>
          <p:cNvPr id="718" name="Google Shape;718;p33"/>
          <p:cNvSpPr txBox="1"/>
          <p:nvPr>
            <p:ph idx="1" type="subTitle"/>
          </p:nvPr>
        </p:nvSpPr>
        <p:spPr>
          <a:xfrm>
            <a:off x="0" y="1194163"/>
            <a:ext cx="35793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 brand of the phone also </a:t>
            </a:r>
            <a:r>
              <a:rPr lang="en"/>
              <a:t>played a major role in the price of the phone: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3"/>
          <p:cNvSpPr txBox="1"/>
          <p:nvPr/>
        </p:nvSpPr>
        <p:spPr>
          <a:xfrm>
            <a:off x="6934050" y="4693175"/>
            <a:ext cx="14592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Low-priced phones</a:t>
            </a:r>
            <a:endParaRPr sz="12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720" name="Google Shape;7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925" y="300913"/>
            <a:ext cx="2775251" cy="4432774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3"/>
          <p:cNvSpPr txBox="1"/>
          <p:nvPr/>
        </p:nvSpPr>
        <p:spPr>
          <a:xfrm>
            <a:off x="4429625" y="4693175"/>
            <a:ext cx="14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Mid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-priced phones</a:t>
            </a:r>
            <a:endParaRPr sz="12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722" name="Google Shape;7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125087"/>
            <a:ext cx="3762100" cy="2069163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3"/>
          <p:cNvSpPr txBox="1"/>
          <p:nvPr/>
        </p:nvSpPr>
        <p:spPr>
          <a:xfrm>
            <a:off x="1294325" y="4194250"/>
            <a:ext cx="14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High</a:t>
            </a:r>
            <a:r>
              <a:rPr lang="en" sz="12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-priced phones</a:t>
            </a:r>
            <a:endParaRPr sz="12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724" name="Google Shape;7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0231" y="300925"/>
            <a:ext cx="2466843" cy="443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4"/>
          <p:cNvSpPr txBox="1"/>
          <p:nvPr>
            <p:ph type="title"/>
          </p:nvPr>
        </p:nvSpPr>
        <p:spPr>
          <a:xfrm>
            <a:off x="1003500" y="253150"/>
            <a:ext cx="38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730" name="Google Shape;730;p34"/>
          <p:cNvSpPr txBox="1"/>
          <p:nvPr>
            <p:ph idx="1" type="subTitle"/>
          </p:nvPr>
        </p:nvSpPr>
        <p:spPr>
          <a:xfrm>
            <a:off x="713225" y="1723450"/>
            <a:ext cx="38151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4"/>
          <p:cNvSpPr/>
          <p:nvPr/>
        </p:nvSpPr>
        <p:spPr>
          <a:xfrm>
            <a:off x="5124506" y="3800940"/>
            <a:ext cx="411041" cy="410950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75" y="2571738"/>
            <a:ext cx="802957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87" y="968825"/>
            <a:ext cx="8116775" cy="1174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5"/>
          <p:cNvSpPr txBox="1"/>
          <p:nvPr>
            <p:ph type="title"/>
          </p:nvPr>
        </p:nvSpPr>
        <p:spPr>
          <a:xfrm>
            <a:off x="713225" y="1150750"/>
            <a:ext cx="38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739" name="Google Shape;739;p35"/>
          <p:cNvSpPr txBox="1"/>
          <p:nvPr>
            <p:ph idx="1" type="subTitle"/>
          </p:nvPr>
        </p:nvSpPr>
        <p:spPr>
          <a:xfrm>
            <a:off x="3897750" y="259200"/>
            <a:ext cx="38151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5"/>
          <p:cNvSpPr/>
          <p:nvPr/>
        </p:nvSpPr>
        <p:spPr>
          <a:xfrm>
            <a:off x="5124506" y="3800940"/>
            <a:ext cx="411041" cy="410950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660" y="1827258"/>
            <a:ext cx="3005463" cy="25904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2" name="Google Shape;742;p35"/>
          <p:cNvGraphicFramePr/>
          <p:nvPr/>
        </p:nvGraphicFramePr>
        <p:xfrm>
          <a:off x="396888" y="181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{699E94AE-770C-48C0-8B7D-FE66C6D96CEE}</a:tableStyleId>
              </a:tblPr>
              <a:tblGrid>
                <a:gridCol w="1101075"/>
                <a:gridCol w="969675"/>
                <a:gridCol w="1035375"/>
                <a:gridCol w="1035375"/>
                <a:gridCol w="1035375"/>
              </a:tblGrid>
              <a:tr h="89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Price Category /Metrics (3 dp)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Positive Rate (TPR)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Negative Rate (TNR)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Positive Rate (FPR)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Negative Rate (FNR)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3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High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0.551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0.912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0.088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0.176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3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Mid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0.725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0.543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0.457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0.234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3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Low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0.511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0.907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0.093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0.170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3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Overall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0.620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0.810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0.190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0.190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6"/>
          <p:cNvSpPr txBox="1"/>
          <p:nvPr>
            <p:ph type="title"/>
          </p:nvPr>
        </p:nvSpPr>
        <p:spPr>
          <a:xfrm>
            <a:off x="713225" y="1150750"/>
            <a:ext cx="38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748" name="Google Shape;748;p36"/>
          <p:cNvSpPr txBox="1"/>
          <p:nvPr>
            <p:ph idx="1" type="subTitle"/>
          </p:nvPr>
        </p:nvSpPr>
        <p:spPr>
          <a:xfrm>
            <a:off x="713225" y="1723450"/>
            <a:ext cx="3815100" cy="21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 features that we used to implement the Neural network includes: the brand of the phone, the ram, the internal storage and the resolution X * 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While implementing the Neural network we had to tune the model by changing the number of layers and changing the learning rate so that we can </a:t>
            </a:r>
            <a:r>
              <a:rPr lang="en"/>
              <a:t>ensure</a:t>
            </a:r>
            <a:r>
              <a:rPr lang="en"/>
              <a:t> that the model is generalising well.</a:t>
            </a:r>
            <a:endParaRPr/>
          </a:p>
        </p:txBody>
      </p:sp>
      <p:sp>
        <p:nvSpPr>
          <p:cNvPr id="749" name="Google Shape;749;p36"/>
          <p:cNvSpPr/>
          <p:nvPr/>
        </p:nvSpPr>
        <p:spPr>
          <a:xfrm>
            <a:off x="5124506" y="3800940"/>
            <a:ext cx="411041" cy="410950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0475" y="1246600"/>
            <a:ext cx="4310875" cy="265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7"/>
          <p:cNvSpPr txBox="1"/>
          <p:nvPr>
            <p:ph type="title"/>
          </p:nvPr>
        </p:nvSpPr>
        <p:spPr>
          <a:xfrm>
            <a:off x="713225" y="539500"/>
            <a:ext cx="38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endParaRPr/>
          </a:p>
        </p:txBody>
      </p:sp>
      <p:sp>
        <p:nvSpPr>
          <p:cNvPr id="756" name="Google Shape;756;p37"/>
          <p:cNvSpPr txBox="1"/>
          <p:nvPr>
            <p:ph idx="1" type="subTitle"/>
          </p:nvPr>
        </p:nvSpPr>
        <p:spPr>
          <a:xfrm>
            <a:off x="713225" y="1077675"/>
            <a:ext cx="38151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We plotted a confusion matrix and then went on to find the TPR, FPR, TNR AND FPR for each categories and the TPR and FNR for the overall model</a:t>
            </a:r>
            <a:endParaRPr/>
          </a:p>
        </p:txBody>
      </p:sp>
      <p:pic>
        <p:nvPicPr>
          <p:cNvPr id="757" name="Google Shape;7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200" y="2530461"/>
            <a:ext cx="3595176" cy="23017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8" name="Google Shape;758;p37"/>
          <p:cNvGraphicFramePr/>
          <p:nvPr/>
        </p:nvGraphicFramePr>
        <p:xfrm>
          <a:off x="213088" y="237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{699E94AE-770C-48C0-8B7D-FE66C6D96CEE}</a:tableStyleId>
              </a:tblPr>
              <a:tblGrid>
                <a:gridCol w="1030775"/>
                <a:gridCol w="907775"/>
                <a:gridCol w="969275"/>
                <a:gridCol w="969275"/>
                <a:gridCol w="969275"/>
              </a:tblGrid>
              <a:tr h="100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Price Category /Metrics (3 dp)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Positive Rate (TPR)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Negative Rate (TNR)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Positive Rate (FPR)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Negative Rate (FNR)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38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High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0.688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0.702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0.297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0.313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38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Mid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0.667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0.891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0.108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0.333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38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Low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0.714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0.904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0.096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0.286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38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Overall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0.690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0.832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0.310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0.168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8"/>
          <p:cNvSpPr txBox="1"/>
          <p:nvPr>
            <p:ph type="title"/>
          </p:nvPr>
        </p:nvSpPr>
        <p:spPr>
          <a:xfrm>
            <a:off x="1775700" y="303925"/>
            <a:ext cx="5592600" cy="7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and conclusion</a:t>
            </a:r>
            <a:endParaRPr/>
          </a:p>
        </p:txBody>
      </p:sp>
      <p:sp>
        <p:nvSpPr>
          <p:cNvPr id="764" name="Google Shape;764;p38"/>
          <p:cNvSpPr txBox="1"/>
          <p:nvPr>
            <p:ph idx="1" type="subTitle"/>
          </p:nvPr>
        </p:nvSpPr>
        <p:spPr>
          <a:xfrm>
            <a:off x="814500" y="1018050"/>
            <a:ext cx="7515000" cy="3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-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The neural network is able to identify more True positive cases and True negative cases overall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-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They both have a balanced False positive rate and False negative rate, indicating that they make error in a similar manner overall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-"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The individual tiers have the same True positive rate, True negative rate, False positive rate and False negative rate for neural network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Neural network is more consistent than Random forest.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Why is this so?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might be because the neural network model used a more intricate pattern to the data, leading to a better performance in some cases. Moreover, the tuning that was done for the neural network might have been also better as compared to the Random forest.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this might not be enough for us to decide which is a better model as our data is still very positively skewed after normalising it. Hence, we will need a more distributed data in order to better train both models and to see which model might have a better performance.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9"/>
          <p:cNvSpPr txBox="1"/>
          <p:nvPr>
            <p:ph type="title"/>
          </p:nvPr>
        </p:nvSpPr>
        <p:spPr>
          <a:xfrm>
            <a:off x="834775" y="1865700"/>
            <a:ext cx="38151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Thanks!</a:t>
            </a:r>
            <a:endParaRPr/>
          </a:p>
        </p:txBody>
      </p:sp>
      <p:pic>
        <p:nvPicPr>
          <p:cNvPr id="770" name="Google Shape;770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515" r="21520" t="0"/>
          <a:stretch/>
        </p:blipFill>
        <p:spPr>
          <a:xfrm>
            <a:off x="5343800" y="539500"/>
            <a:ext cx="3087000" cy="40644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0"/>
          <p:cNvSpPr txBox="1"/>
          <p:nvPr>
            <p:ph idx="1" type="body"/>
          </p:nvPr>
        </p:nvSpPr>
        <p:spPr>
          <a:xfrm>
            <a:off x="713225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ntonio"/>
                <a:ea typeface="Antonio"/>
                <a:cs typeface="Antonio"/>
                <a:sym typeface="Antonio"/>
              </a:rPr>
              <a:t>Vectors</a:t>
            </a:r>
            <a:endParaRPr sz="18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n" u="sng">
                <a:hlinkClick r:id="rId3"/>
              </a:rPr>
              <a:t>Artificial intelligence concept twitch banner</a:t>
            </a:r>
            <a:endParaRPr/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4"/>
              </a:rPr>
              <a:t>Artificial intelligence concept youtube thumbnail</a:t>
            </a:r>
            <a:endParaRPr/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u="sng">
                <a:hlinkClick r:id="rId5"/>
              </a:rPr>
              <a:t>Modern mobile phone with icons background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ntonio"/>
                <a:ea typeface="Antonio"/>
                <a:cs typeface="Antonio"/>
                <a:sym typeface="Antonio"/>
              </a:rPr>
              <a:t>Sites</a:t>
            </a:r>
            <a:endParaRPr sz="1800">
              <a:latin typeface="Antonio"/>
              <a:ea typeface="Antonio"/>
              <a:cs typeface="Antonio"/>
              <a:sym typeface="Antoni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ntonio"/>
              <a:buChar char="●"/>
            </a:pPr>
            <a:r>
              <a:rPr lang="en"/>
              <a:t>https://www.kaggle.com/datasets/pratikgarai/mobile-phone-specifications-and-prices/data</a:t>
            </a:r>
            <a:endParaRPr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ntonio"/>
              <a:ea typeface="Antonio"/>
              <a:cs typeface="Antonio"/>
              <a:sym typeface="Antoni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ntonio"/>
                <a:ea typeface="Antonio"/>
                <a:cs typeface="Antonio"/>
                <a:sym typeface="Antonio"/>
              </a:rPr>
              <a:t>Photos</a:t>
            </a:r>
            <a:endParaRPr sz="18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  <a:p>
            <a:pPr indent="-203200" lvl="0" marL="241300" rtl="0" algn="l"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</a:pPr>
            <a:r>
              <a:rPr lang="en"/>
              <a:t>AI-generated images by </a:t>
            </a:r>
            <a:r>
              <a:rPr lang="en" u="sng">
                <a:hlinkClick r:id="rId6"/>
              </a:rPr>
              <a:t>Wepik Generator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76" name="Google Shape;77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4"/>
          <p:cNvSpPr/>
          <p:nvPr/>
        </p:nvSpPr>
        <p:spPr>
          <a:xfrm>
            <a:off x="5923050" y="3023675"/>
            <a:ext cx="686700" cy="686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4"/>
          <p:cNvSpPr/>
          <p:nvPr/>
        </p:nvSpPr>
        <p:spPr>
          <a:xfrm>
            <a:off x="3223775" y="1545150"/>
            <a:ext cx="686700" cy="686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4"/>
          <p:cNvSpPr/>
          <p:nvPr/>
        </p:nvSpPr>
        <p:spPr>
          <a:xfrm>
            <a:off x="3223775" y="3023675"/>
            <a:ext cx="686700" cy="686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4"/>
          <p:cNvSpPr/>
          <p:nvPr/>
        </p:nvSpPr>
        <p:spPr>
          <a:xfrm>
            <a:off x="5923050" y="1545150"/>
            <a:ext cx="686700" cy="686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4"/>
          <p:cNvSpPr/>
          <p:nvPr/>
        </p:nvSpPr>
        <p:spPr>
          <a:xfrm>
            <a:off x="524500" y="1545150"/>
            <a:ext cx="686700" cy="686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4"/>
          <p:cNvSpPr/>
          <p:nvPr/>
        </p:nvSpPr>
        <p:spPr>
          <a:xfrm>
            <a:off x="524500" y="3023675"/>
            <a:ext cx="686700" cy="686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23" name="Google Shape;623;p24"/>
          <p:cNvSpPr txBox="1"/>
          <p:nvPr>
            <p:ph idx="2" type="title"/>
          </p:nvPr>
        </p:nvSpPr>
        <p:spPr>
          <a:xfrm>
            <a:off x="500500" y="16920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4" name="Google Shape;624;p24"/>
          <p:cNvSpPr txBox="1"/>
          <p:nvPr>
            <p:ph idx="3" type="title"/>
          </p:nvPr>
        </p:nvSpPr>
        <p:spPr>
          <a:xfrm>
            <a:off x="500500" y="317056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25" name="Google Shape;625;p24"/>
          <p:cNvSpPr txBox="1"/>
          <p:nvPr>
            <p:ph idx="4" type="title"/>
          </p:nvPr>
        </p:nvSpPr>
        <p:spPr>
          <a:xfrm>
            <a:off x="3199775" y="16920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26" name="Google Shape;626;p24"/>
          <p:cNvSpPr txBox="1"/>
          <p:nvPr>
            <p:ph idx="5" type="title"/>
          </p:nvPr>
        </p:nvSpPr>
        <p:spPr>
          <a:xfrm>
            <a:off x="3199775" y="317056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27" name="Google Shape;627;p24"/>
          <p:cNvSpPr txBox="1"/>
          <p:nvPr>
            <p:ph idx="6" type="title"/>
          </p:nvPr>
        </p:nvSpPr>
        <p:spPr>
          <a:xfrm>
            <a:off x="5899050" y="16920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28" name="Google Shape;628;p24"/>
          <p:cNvSpPr txBox="1"/>
          <p:nvPr>
            <p:ph idx="7" type="title"/>
          </p:nvPr>
        </p:nvSpPr>
        <p:spPr>
          <a:xfrm>
            <a:off x="5899050" y="317056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29" name="Google Shape;629;p24"/>
          <p:cNvSpPr txBox="1"/>
          <p:nvPr>
            <p:ph idx="1" type="subTitle"/>
          </p:nvPr>
        </p:nvSpPr>
        <p:spPr>
          <a:xfrm>
            <a:off x="720000" y="2248700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0" name="Google Shape;630;p24"/>
          <p:cNvSpPr txBox="1"/>
          <p:nvPr>
            <p:ph idx="8" type="subTitle"/>
          </p:nvPr>
        </p:nvSpPr>
        <p:spPr>
          <a:xfrm>
            <a:off x="3114475" y="2248700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&amp; Linear Regression</a:t>
            </a:r>
            <a:endParaRPr/>
          </a:p>
        </p:txBody>
      </p:sp>
      <p:sp>
        <p:nvSpPr>
          <p:cNvPr id="631" name="Google Shape;631;p24"/>
          <p:cNvSpPr txBox="1"/>
          <p:nvPr>
            <p:ph idx="9" type="subTitle"/>
          </p:nvPr>
        </p:nvSpPr>
        <p:spPr>
          <a:xfrm>
            <a:off x="5813750" y="2248700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Analysis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632" name="Google Shape;632;p24"/>
          <p:cNvSpPr txBox="1"/>
          <p:nvPr>
            <p:ph idx="13" type="subTitle"/>
          </p:nvPr>
        </p:nvSpPr>
        <p:spPr>
          <a:xfrm>
            <a:off x="720000" y="3727275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4"/>
          <p:cNvSpPr txBox="1"/>
          <p:nvPr>
            <p:ph idx="14" type="subTitle"/>
          </p:nvPr>
        </p:nvSpPr>
        <p:spPr>
          <a:xfrm>
            <a:off x="3114475" y="3727275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</a:t>
            </a:r>
            <a:endParaRPr/>
          </a:p>
        </p:txBody>
      </p:sp>
      <p:sp>
        <p:nvSpPr>
          <p:cNvPr id="634" name="Google Shape;634;p24"/>
          <p:cNvSpPr txBox="1"/>
          <p:nvPr>
            <p:ph idx="15" type="subTitle"/>
          </p:nvPr>
        </p:nvSpPr>
        <p:spPr>
          <a:xfrm>
            <a:off x="5813750" y="3727275"/>
            <a:ext cx="23055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5"/>
          <p:cNvSpPr txBox="1"/>
          <p:nvPr>
            <p:ph type="title"/>
          </p:nvPr>
        </p:nvSpPr>
        <p:spPr>
          <a:xfrm>
            <a:off x="713225" y="1150750"/>
            <a:ext cx="38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640" name="Google Shape;640;p25"/>
          <p:cNvSpPr txBox="1"/>
          <p:nvPr>
            <p:ph idx="1" type="subTitle"/>
          </p:nvPr>
        </p:nvSpPr>
        <p:spPr>
          <a:xfrm>
            <a:off x="713225" y="1723450"/>
            <a:ext cx="38151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This project hopes to answer: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are the main specifications that contribute to mobile phone prices?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Given the specifications of a phone to be launched, can I then determine the price it may be sold for?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 sourced from Kaggle Dataset on Mobile Phone Specifications and Price spanning 1 Jan 2020 -30 May 2020, 5 months.</a:t>
            </a:r>
            <a:endParaRPr sz="1500"/>
          </a:p>
        </p:txBody>
      </p:sp>
      <p:pic>
        <p:nvPicPr>
          <p:cNvPr id="641" name="Google Shape;641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181" r="2870" t="0"/>
          <a:stretch/>
        </p:blipFill>
        <p:spPr>
          <a:xfrm>
            <a:off x="5343800" y="539500"/>
            <a:ext cx="3087000" cy="4064400"/>
          </a:xfrm>
          <a:prstGeom prst="roundRect">
            <a:avLst>
              <a:gd fmla="val 7184" name="adj"/>
            </a:avLst>
          </a:prstGeom>
        </p:spPr>
      </p:pic>
      <p:sp>
        <p:nvSpPr>
          <p:cNvPr id="642" name="Google Shape;642;p25"/>
          <p:cNvSpPr/>
          <p:nvPr/>
        </p:nvSpPr>
        <p:spPr>
          <a:xfrm>
            <a:off x="5124506" y="3800940"/>
            <a:ext cx="411041" cy="410950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6"/>
          <p:cNvSpPr txBox="1"/>
          <p:nvPr>
            <p:ph type="title"/>
          </p:nvPr>
        </p:nvSpPr>
        <p:spPr>
          <a:xfrm>
            <a:off x="1118925" y="152400"/>
            <a:ext cx="38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648" name="Google Shape;648;p26"/>
          <p:cNvSpPr txBox="1"/>
          <p:nvPr>
            <p:ph idx="1" type="subTitle"/>
          </p:nvPr>
        </p:nvSpPr>
        <p:spPr>
          <a:xfrm>
            <a:off x="104700" y="725100"/>
            <a:ext cx="34395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Cleaning of Data Sets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Conversion of Price</a:t>
            </a:r>
            <a:r>
              <a:rPr lang="en" sz="1600"/>
              <a:t> (INR to SGD)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Removal of Columns</a:t>
            </a:r>
            <a:r>
              <a:rPr lang="en" sz="1600"/>
              <a:t> for undesirables (Touchscreen, Wi-Fi, GPS, 3G, 4G/LTE, Bluetooth)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Rationale: Assume no modern consumer would want a smartphone without the features above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Merging Resolution X &amp; 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Univariate Analysis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Bivariate Analysis</a:t>
            </a:r>
            <a:endParaRPr sz="1600"/>
          </a:p>
        </p:txBody>
      </p:sp>
      <p:sp>
        <p:nvSpPr>
          <p:cNvPr id="649" name="Google Shape;649;p26"/>
          <p:cNvSpPr/>
          <p:nvPr/>
        </p:nvSpPr>
        <p:spPr>
          <a:xfrm>
            <a:off x="5124506" y="3800940"/>
            <a:ext cx="411041" cy="410950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750" y="1922725"/>
            <a:ext cx="4658844" cy="29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750" y="279500"/>
            <a:ext cx="651375" cy="15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7"/>
          <p:cNvSpPr txBox="1"/>
          <p:nvPr/>
        </p:nvSpPr>
        <p:spPr>
          <a:xfrm>
            <a:off x="656600" y="1601075"/>
            <a:ext cx="3707400" cy="257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Resolution X by Y (Numerical)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Resolution X and Resolution Y columns combined to give us a pixel count. 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First Peak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Between 480P-1080P video encoding resolutions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Second Peak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Between 1080p &amp; 2160p video encoding resolutions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57" name="Google Shape;65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 Analysis - Resolution_X, Resolution_Y</a:t>
            </a:r>
            <a:endParaRPr/>
          </a:p>
        </p:txBody>
      </p:sp>
      <p:pic>
        <p:nvPicPr>
          <p:cNvPr id="658" name="Google Shape;6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150" y="1342824"/>
            <a:ext cx="4094100" cy="269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00" y="1133450"/>
            <a:ext cx="8186925" cy="37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27"/>
          <p:cNvSpPr txBox="1"/>
          <p:nvPr/>
        </p:nvSpPr>
        <p:spPr>
          <a:xfrm>
            <a:off x="4189900" y="1753475"/>
            <a:ext cx="3707400" cy="257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Resolution X by Y (Categorical)</a:t>
            </a:r>
            <a:endParaRPr b="1"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Resolution X and Resolution Y columns combined to give us a pixel count. 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●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The 3 most common phone resolutions are: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720 x 1280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1080 x 1920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Light"/>
              <a:buChar char="○"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480 x 854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 Analysis</a:t>
            </a:r>
            <a:endParaRPr/>
          </a:p>
        </p:txBody>
      </p:sp>
      <p:pic>
        <p:nvPicPr>
          <p:cNvPr id="666" name="Google Shape;6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867" y="142876"/>
            <a:ext cx="4179307" cy="1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275" y="1732150"/>
            <a:ext cx="1863525" cy="1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276" y="3223700"/>
            <a:ext cx="1863526" cy="14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28"/>
          <p:cNvSpPr txBox="1"/>
          <p:nvPr/>
        </p:nvSpPr>
        <p:spPr>
          <a:xfrm rot="-5400000">
            <a:off x="6258000" y="2919600"/>
            <a:ext cx="1155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Categorical</a:t>
            </a:r>
            <a:endParaRPr sz="18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sp>
        <p:nvSpPr>
          <p:cNvPr id="670" name="Google Shape;670;p28"/>
          <p:cNvSpPr txBox="1"/>
          <p:nvPr/>
        </p:nvSpPr>
        <p:spPr>
          <a:xfrm rot="-5400000">
            <a:off x="-13025" y="2919588"/>
            <a:ext cx="11559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Numerica</a:t>
            </a:r>
            <a:r>
              <a:rPr lang="en"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l</a:t>
            </a:r>
            <a:endParaRPr sz="18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671" name="Google Shape;6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0728" y="3223700"/>
            <a:ext cx="1808222" cy="14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7583" y="1739079"/>
            <a:ext cx="1834525" cy="141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8875" y="1739067"/>
            <a:ext cx="1863525" cy="143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08277" y="3209872"/>
            <a:ext cx="1863526" cy="1444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00088" y="3209877"/>
            <a:ext cx="1939886" cy="144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00095" y="1688386"/>
            <a:ext cx="1939874" cy="144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ivariate Analysis - Parameters Against Price</a:t>
            </a:r>
            <a:endParaRPr/>
          </a:p>
        </p:txBody>
      </p:sp>
      <p:pic>
        <p:nvPicPr>
          <p:cNvPr id="682" name="Google Shape;6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925" y="1186025"/>
            <a:ext cx="435983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880" y="1186025"/>
            <a:ext cx="42523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327" y="1257988"/>
            <a:ext cx="3875450" cy="36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29"/>
          <p:cNvSpPr txBox="1"/>
          <p:nvPr>
            <p:ph idx="4294967295" type="subTitle"/>
          </p:nvPr>
        </p:nvSpPr>
        <p:spPr>
          <a:xfrm>
            <a:off x="588400" y="1516625"/>
            <a:ext cx="34395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Battery Capacity - mAh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Screen Size - inches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Internal Storage - GB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Rear Camera - MP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Processor - qty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Internal Memory - RAM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Front Camera - MP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 - Single/Dual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Resolution_XY - Pixels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0"/>
          <p:cNvSpPr txBox="1"/>
          <p:nvPr>
            <p:ph type="title"/>
          </p:nvPr>
        </p:nvSpPr>
        <p:spPr>
          <a:xfrm>
            <a:off x="865625" y="1760350"/>
            <a:ext cx="38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Modelling (LRM)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Prediction</a:t>
            </a:r>
            <a:endParaRPr/>
          </a:p>
        </p:txBody>
      </p:sp>
      <p:sp>
        <p:nvSpPr>
          <p:cNvPr id="691" name="Google Shape;691;p30"/>
          <p:cNvSpPr txBox="1"/>
          <p:nvPr>
            <p:ph idx="1" type="subTitle"/>
          </p:nvPr>
        </p:nvSpPr>
        <p:spPr>
          <a:xfrm>
            <a:off x="332225" y="2333050"/>
            <a:ext cx="3161100" cy="22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Focus on: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RAM (MB) -0.63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Internal Storage (GB) - 0.65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Resolution X*Y - 0.65</a:t>
            </a:r>
            <a:endParaRPr sz="1500"/>
          </a:p>
        </p:txBody>
      </p:sp>
      <p:sp>
        <p:nvSpPr>
          <p:cNvPr id="692" name="Google Shape;692;p30"/>
          <p:cNvSpPr/>
          <p:nvPr/>
        </p:nvSpPr>
        <p:spPr>
          <a:xfrm>
            <a:off x="5124506" y="3800940"/>
            <a:ext cx="411041" cy="410950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0"/>
          <p:cNvSpPr txBox="1"/>
          <p:nvPr/>
        </p:nvSpPr>
        <p:spPr>
          <a:xfrm>
            <a:off x="4202300" y="235950"/>
            <a:ext cx="4689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tonio"/>
                <a:ea typeface="Antonio"/>
                <a:cs typeface="Antonio"/>
                <a:sym typeface="Antonio"/>
              </a:rPr>
              <a:t>After Normalisation of Skew Positive Data with SQRT</a:t>
            </a:r>
            <a:endParaRPr sz="1800">
              <a:solidFill>
                <a:schemeClr val="dk1"/>
              </a:solidFill>
              <a:latin typeface="Antonio"/>
              <a:ea typeface="Antonio"/>
              <a:cs typeface="Antonio"/>
              <a:sym typeface="Antonio"/>
            </a:endParaRPr>
          </a:p>
        </p:txBody>
      </p:sp>
      <p:pic>
        <p:nvPicPr>
          <p:cNvPr id="694" name="Google Shape;6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100" y="751600"/>
            <a:ext cx="421067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0"/>
          <p:cNvSpPr/>
          <p:nvPr/>
        </p:nvSpPr>
        <p:spPr>
          <a:xfrm>
            <a:off x="5968400" y="3168925"/>
            <a:ext cx="246300" cy="153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96" name="Google Shape;696;p30"/>
          <p:cNvSpPr/>
          <p:nvPr/>
        </p:nvSpPr>
        <p:spPr>
          <a:xfrm>
            <a:off x="6271463" y="3168925"/>
            <a:ext cx="246300" cy="153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97" name="Google Shape;697;p30"/>
          <p:cNvSpPr/>
          <p:nvPr/>
        </p:nvSpPr>
        <p:spPr>
          <a:xfrm>
            <a:off x="7634863" y="3168925"/>
            <a:ext cx="246300" cy="1539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/>
          <p:nvPr>
            <p:ph type="title"/>
          </p:nvPr>
        </p:nvSpPr>
        <p:spPr>
          <a:xfrm>
            <a:off x="760325" y="559875"/>
            <a:ext cx="793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Modelling (LRM) for Price Prediction</a:t>
            </a:r>
            <a:endParaRPr/>
          </a:p>
        </p:txBody>
      </p:sp>
      <p:sp>
        <p:nvSpPr>
          <p:cNvPr id="703" name="Google Shape;703;p31"/>
          <p:cNvSpPr/>
          <p:nvPr/>
        </p:nvSpPr>
        <p:spPr>
          <a:xfrm>
            <a:off x="5124506" y="3800940"/>
            <a:ext cx="411041" cy="410950"/>
          </a:xfrm>
          <a:custGeom>
            <a:rect b="b" l="l" r="r" t="t"/>
            <a:pathLst>
              <a:path extrusionOk="0" h="3507" w="3508">
                <a:moveTo>
                  <a:pt x="1754" y="278"/>
                </a:moveTo>
                <a:cubicBezTo>
                  <a:pt x="2563" y="278"/>
                  <a:pt x="3230" y="944"/>
                  <a:pt x="3230" y="1754"/>
                </a:cubicBezTo>
                <a:cubicBezTo>
                  <a:pt x="3230" y="2570"/>
                  <a:pt x="2563" y="3230"/>
                  <a:pt x="1754" y="3230"/>
                </a:cubicBezTo>
                <a:cubicBezTo>
                  <a:pt x="937" y="3230"/>
                  <a:pt x="278" y="2570"/>
                  <a:pt x="278" y="1754"/>
                </a:cubicBezTo>
                <a:cubicBezTo>
                  <a:pt x="278" y="944"/>
                  <a:pt x="937" y="278"/>
                  <a:pt x="1754" y="278"/>
                </a:cubicBezTo>
                <a:close/>
                <a:moveTo>
                  <a:pt x="1754" y="0"/>
                </a:moveTo>
                <a:cubicBezTo>
                  <a:pt x="787" y="0"/>
                  <a:pt x="1" y="787"/>
                  <a:pt x="1" y="1754"/>
                </a:cubicBezTo>
                <a:cubicBezTo>
                  <a:pt x="1" y="2720"/>
                  <a:pt x="787" y="3507"/>
                  <a:pt x="1754" y="3507"/>
                </a:cubicBezTo>
                <a:cubicBezTo>
                  <a:pt x="2720" y="3507"/>
                  <a:pt x="3507" y="2720"/>
                  <a:pt x="3507" y="1754"/>
                </a:cubicBezTo>
                <a:cubicBezTo>
                  <a:pt x="3507" y="787"/>
                  <a:pt x="2720" y="0"/>
                  <a:pt x="17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04" name="Google Shape;704;p31"/>
          <p:cNvGraphicFramePr/>
          <p:nvPr/>
        </p:nvGraphicFramePr>
        <p:xfrm>
          <a:off x="417963" y="113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{699E94AE-770C-48C0-8B7D-FE66C6D96CEE}</a:tableStyleId>
              </a:tblPr>
              <a:tblGrid>
                <a:gridCol w="2250125"/>
                <a:gridCol w="1981650"/>
                <a:gridCol w="2115925"/>
                <a:gridCol w="2115925"/>
              </a:tblGrid>
              <a:tr h="633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Attribute /Model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Bi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variate RAM (MB)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Bi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variate Internal Storage (GB)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Multivariate (RAM, IS &amp; Resolution XY)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38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Intercept, b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-42.67664977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73.97194258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-31.4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4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Coefficient(s), a</a:t>
                      </a:r>
                      <a:r>
                        <a:rPr baseline="-25000"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0.08896845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3.95066333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0.022305, 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0.831257,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0.000092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4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Goodness of Fit (R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0.34 (Train)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0.45 (Test)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0.38 (Train)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0.42 (Test)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0.39 (Train)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0.54 (Test)</a:t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  <a:tr h="73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Root Mean Squared  Error (RMSE) ($ est +/-)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191.73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(Train)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173.20 (Test)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194.73 (Train)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148.40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(Test)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172.43 (Train)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186.93 (Test)</a:t>
                      </a:r>
                      <a:endParaRPr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2F327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 Arm with Smartphone Control Pitch Deck by Slidesgo">
  <a:themeElements>
    <a:clrScheme name="Simple Light">
      <a:dk1>
        <a:srgbClr val="FFFFFF"/>
      </a:dk1>
      <a:lt1>
        <a:srgbClr val="2044AB"/>
      </a:lt1>
      <a:dk2>
        <a:srgbClr val="0E2A4F"/>
      </a:dk2>
      <a:lt2>
        <a:srgbClr val="00F4FF"/>
      </a:lt2>
      <a:accent1>
        <a:srgbClr val="0096BF"/>
      </a:accent1>
      <a:accent2>
        <a:srgbClr val="4E3EC7"/>
      </a:accent2>
      <a:accent3>
        <a:srgbClr val="FF8AA1"/>
      </a:accent3>
      <a:accent4>
        <a:srgbClr val="F1EFEE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